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67" r:id="rId4"/>
    <p:sldId id="265" r:id="rId5"/>
    <p:sldId id="259" r:id="rId6"/>
    <p:sldId id="257" r:id="rId7"/>
    <p:sldId id="260" r:id="rId8"/>
    <p:sldId id="261" r:id="rId9"/>
    <p:sldId id="262" r:id="rId10"/>
    <p:sldId id="264" r:id="rId11"/>
    <p:sldId id="266" r:id="rId12"/>
  </p:sldIdLst>
  <p:sldSz cx="12192000" cy="6858000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-15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F8716-8ACA-4FAA-8A23-A0D0FD6B5D0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B2832-F607-4C13-9FD5-D03DD92CE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99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CEC051A0-EB26-465D-87E6-8AA5B1358AB0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698500"/>
            <a:ext cx="6205537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B7AE5E3-DC3E-4A3A-B3DB-3168CF287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90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3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3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0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66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82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74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31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43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9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AE5E3-DC3E-4A3A-B3DB-3168CF287D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8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I’m Leaving you </a:t>
            </a:r>
            <a:br>
              <a:rPr lang="en-US" dirty="0"/>
            </a:br>
            <a:r>
              <a:rPr lang="en-US" dirty="0"/>
              <a:t>for ted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Ted Talks are impacting my life</a:t>
            </a:r>
          </a:p>
          <a:p>
            <a:r>
              <a:rPr lang="en-US" dirty="0"/>
              <a:t>By Lauri </a:t>
            </a:r>
            <a:r>
              <a:rPr lang="en-US" dirty="0" err="1"/>
              <a:t>Shoup</a:t>
            </a:r>
            <a:r>
              <a:rPr lang="en-US" dirty="0"/>
              <a:t>, September 2016</a:t>
            </a:r>
          </a:p>
        </p:txBody>
      </p:sp>
      <p:sp>
        <p:nvSpPr>
          <p:cNvPr id="4" name="AutoShape 4" descr="Image result for ted tal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ted talk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520700"/>
            <a:ext cx="10396882" cy="1803400"/>
          </a:xfrm>
        </p:spPr>
        <p:txBody>
          <a:bodyPr>
            <a:normAutofit/>
          </a:bodyPr>
          <a:lstStyle/>
          <a:p>
            <a:r>
              <a:rPr lang="en-US" dirty="0" err="1"/>
              <a:t>EDWeek</a:t>
            </a:r>
            <a:r>
              <a:rPr lang="en-US" dirty="0"/>
              <a:t> Market Brief </a:t>
            </a:r>
            <a:br>
              <a:rPr lang="en-US" dirty="0"/>
            </a:br>
            <a:r>
              <a:rPr lang="en-US" sz="2200" dirty="0"/>
              <a:t>1-Value of a trait 2-Classroom inspiration 3-Teach a Skill 4-Demonstrate the value of a subject 5-For Teachers: Professional Development 6-Teach a subject/Topic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watching the videos attached to each of these headlines, I was reminded about… </a:t>
            </a:r>
          </a:p>
          <a:p>
            <a:r>
              <a:rPr lang="en-US" dirty="0"/>
              <a:t>the importance of developing deep meaning to enhance student learning and retention</a:t>
            </a:r>
          </a:p>
          <a:p>
            <a:r>
              <a:rPr lang="en-US" dirty="0"/>
              <a:t>How capable children are when they aren’t treated like children</a:t>
            </a:r>
          </a:p>
          <a:p>
            <a:r>
              <a:rPr lang="en-US" dirty="0"/>
              <a:t>How the potential for every child in any subject is closer to 100 % than we think</a:t>
            </a:r>
          </a:p>
          <a:p>
            <a:r>
              <a:rPr lang="en-US" dirty="0" smtClean="0"/>
              <a:t>How </a:t>
            </a:r>
            <a:r>
              <a:rPr lang="en-US" dirty="0"/>
              <a:t>much our children need us to encourage and inspire </a:t>
            </a:r>
            <a:r>
              <a:rPr lang="en-US" dirty="0" smtClean="0"/>
              <a:t>them</a:t>
            </a:r>
          </a:p>
          <a:p>
            <a:r>
              <a:rPr lang="en-US" dirty="0" smtClean="0"/>
              <a:t>How much we need to be encouraged and inspired  ourselves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67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You’ll Remember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r>
              <a:rPr lang="en-US" dirty="0"/>
              <a:t>are more powerful than you think (to impact a curriculum or to impact a child)</a:t>
            </a:r>
          </a:p>
          <a:p>
            <a:r>
              <a:rPr lang="en-US" dirty="0"/>
              <a:t>Children are more capable than you (or they) imagine</a:t>
            </a:r>
          </a:p>
          <a:p>
            <a:r>
              <a:rPr lang="en-US" dirty="0"/>
              <a:t>We spend a lot of time trying to build up students:  don’t forget to take time to find ways to inspire </a:t>
            </a:r>
            <a:r>
              <a:rPr lang="en-US" dirty="0" smtClean="0"/>
              <a:t>yourself:  look for something </a:t>
            </a:r>
            <a:r>
              <a:rPr lang="en-US" smtClean="0"/>
              <a:t>beautiful everyday</a:t>
            </a:r>
            <a:endParaRPr lang="en-US" dirty="0"/>
          </a:p>
          <a:p>
            <a:r>
              <a:rPr lang="en-US" dirty="0"/>
              <a:t>Ted might be a valuable resource to engage and </a:t>
            </a:r>
            <a:r>
              <a:rPr lang="en-US" dirty="0" smtClean="0"/>
              <a:t>motivate </a:t>
            </a:r>
            <a:r>
              <a:rPr lang="en-US" dirty="0"/>
              <a:t>you and your students</a:t>
            </a:r>
          </a:p>
        </p:txBody>
      </p:sp>
    </p:spTree>
    <p:extLst>
      <p:ext uri="{BB962C8B-B14F-4D97-AF65-F5344CB8AC3E}">
        <p14:creationId xmlns:p14="http://schemas.microsoft.com/office/powerpoint/2010/main" val="149006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/>
              <a:t>Who</a:t>
            </a:r>
            <a:r>
              <a:rPr lang="en-US" dirty="0"/>
              <a:t> What is ted?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/>
              <a:t>TECHNOLOGY-Education-Design: “Ideas worth Spreading”</a:t>
            </a:r>
          </a:p>
          <a:p>
            <a:r>
              <a:rPr lang="en-US" b="1" dirty="0"/>
              <a:t>TED</a:t>
            </a:r>
            <a:r>
              <a:rPr lang="en-US" dirty="0"/>
              <a:t> is a nonpartisan nonprofit devoted to spreading ideas, usually in the form of short, powerful </a:t>
            </a:r>
            <a:r>
              <a:rPr lang="en-US" b="1" dirty="0"/>
              <a:t>talks</a:t>
            </a:r>
            <a:r>
              <a:rPr lang="en-US" dirty="0"/>
              <a:t>. </a:t>
            </a:r>
            <a:r>
              <a:rPr lang="en-US" b="1" dirty="0"/>
              <a:t>TED</a:t>
            </a:r>
            <a:r>
              <a:rPr lang="en-US" dirty="0"/>
              <a:t> began in 1984 as a conference where Technology, Entertainment and Design converged, and today covers almost all topics — from science to business to global issues — in more than 110 languages.</a:t>
            </a:r>
          </a:p>
          <a:p>
            <a:r>
              <a:rPr lang="en-US" dirty="0"/>
              <a:t>Most talks are 4-18 minutes long</a:t>
            </a:r>
          </a:p>
          <a:p>
            <a:r>
              <a:rPr lang="en-US" dirty="0"/>
              <a:t>I LOVE </a:t>
            </a:r>
            <a:r>
              <a:rPr lang="en-US" dirty="0" err="1"/>
              <a:t>LOVE</a:t>
            </a:r>
            <a:r>
              <a:rPr lang="en-US" dirty="0"/>
              <a:t> </a:t>
            </a:r>
            <a:r>
              <a:rPr lang="en-US" dirty="0" err="1"/>
              <a:t>LOVE</a:t>
            </a:r>
            <a:r>
              <a:rPr lang="en-US" dirty="0"/>
              <a:t> Ted </a:t>
            </a:r>
            <a:r>
              <a:rPr lang="en-US" dirty="0" smtClean="0"/>
              <a:t>(my husband knows this…)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723" y="499297"/>
            <a:ext cx="3231197" cy="124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08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I’ve seen some incredible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70560" y="1905000"/>
            <a:ext cx="10394707" cy="423672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super hydrophobic molecules –mark Shaw’s Very Dry Presentation</a:t>
            </a:r>
          </a:p>
          <a:p>
            <a:r>
              <a:rPr lang="en-US" dirty="0" smtClean="0"/>
              <a:t>The discovery of DNA, aspirin, secret texts, 2,00o year old climates… Latif Nasser (Pain Medicine) </a:t>
            </a:r>
          </a:p>
          <a:p>
            <a:r>
              <a:rPr lang="en-US" dirty="0" smtClean="0"/>
              <a:t>New tests designed by CHILDREN to identify and treat cancers -- Jack </a:t>
            </a:r>
            <a:r>
              <a:rPr lang="en-US" dirty="0" err="1" smtClean="0"/>
              <a:t>Andraka</a:t>
            </a:r>
            <a:endParaRPr lang="en-US" dirty="0" smtClean="0"/>
          </a:p>
          <a:p>
            <a:r>
              <a:rPr lang="en-US" dirty="0" smtClean="0"/>
              <a:t>Amazing (AMAZING)  spoken word poetry   --Shane </a:t>
            </a:r>
            <a:r>
              <a:rPr lang="en-US" dirty="0" err="1" smtClean="0"/>
              <a:t>Koyczan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(Bullying) and Sarah Kay are awesome!  </a:t>
            </a:r>
          </a:p>
          <a:p>
            <a:r>
              <a:rPr lang="en-US" dirty="0" smtClean="0"/>
              <a:t>Museums that break the boundaries of my definition of “museum”  --Museum of 4 in the Morning, Jason Taylor (Underwater)</a:t>
            </a:r>
          </a:p>
          <a:p>
            <a:r>
              <a:rPr lang="en-US" dirty="0" smtClean="0"/>
              <a:t>Presentations that left me asking, “How did they do that?”  -- </a:t>
            </a:r>
            <a:r>
              <a:rPr lang="en-US" dirty="0" err="1" smtClean="0"/>
              <a:t>marco</a:t>
            </a:r>
            <a:r>
              <a:rPr lang="en-US" dirty="0" smtClean="0"/>
              <a:t> Tempest is my favorite, Mick Mountz, (warehouses) , Sean </a:t>
            </a:r>
            <a:r>
              <a:rPr lang="en-US" dirty="0" err="1" smtClean="0"/>
              <a:t>Follmer</a:t>
            </a:r>
            <a:r>
              <a:rPr lang="en-US" dirty="0" smtClean="0"/>
              <a:t> (Shape-shifting Technology), Lots of motivational programs to inspire and encourage –Andrew Solomon , Ed </a:t>
            </a:r>
            <a:r>
              <a:rPr lang="en-US" dirty="0" err="1" smtClean="0"/>
              <a:t>Gavagan</a:t>
            </a:r>
            <a:r>
              <a:rPr lang="en-US" dirty="0" smtClean="0"/>
              <a:t> (knots &amp; Surgeons), Ken Robinson (education) </a:t>
            </a:r>
          </a:p>
          <a:p>
            <a:r>
              <a:rPr lang="en-US" dirty="0" smtClean="0"/>
              <a:t>Other:  beautiful, funny, captivating, marvelous mini movies –Julia Sweeney, Alexa </a:t>
            </a:r>
            <a:r>
              <a:rPr lang="en-US" dirty="0" err="1" smtClean="0"/>
              <a:t>meade</a:t>
            </a:r>
            <a:r>
              <a:rPr lang="en-US" dirty="0" smtClean="0"/>
              <a:t>, Gavin </a:t>
            </a:r>
            <a:r>
              <a:rPr lang="en-US" dirty="0" err="1" smtClean="0"/>
              <a:t>Pretor-Pinney</a:t>
            </a:r>
            <a:r>
              <a:rPr lang="en-US" dirty="0" smtClean="0"/>
              <a:t>, </a:t>
            </a:r>
            <a:r>
              <a:rPr lang="en-US" dirty="0"/>
              <a:t>Jennifer Lee (Hunt for General </a:t>
            </a:r>
            <a:r>
              <a:rPr lang="en-US" dirty="0" err="1"/>
              <a:t>tsao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0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 Khan (of Khan Academy Fame)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800" i="1" dirty="0"/>
              <a:t>Let’s Teach for Mastery-not test scores </a:t>
            </a:r>
            <a:r>
              <a:rPr lang="en-US" sz="2800" dirty="0"/>
              <a:t>November 2015</a:t>
            </a:r>
          </a:p>
          <a:p>
            <a:r>
              <a:rPr lang="en-US" sz="2800" dirty="0"/>
              <a:t>https://www.ted.com/talks/sal_khan_let_s_teach_for_mastery_not_test_scores</a:t>
            </a:r>
          </a:p>
        </p:txBody>
      </p:sp>
    </p:spTree>
    <p:extLst>
      <p:ext uri="{BB962C8B-B14F-4D97-AF65-F5344CB8AC3E}">
        <p14:creationId xmlns:p14="http://schemas.microsoft.com/office/powerpoint/2010/main" val="396703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Edutopia</a:t>
            </a:r>
            <a:r>
              <a:rPr lang="en-US" sz="4000" dirty="0"/>
              <a:t>: </a:t>
            </a:r>
            <a:r>
              <a:rPr lang="en-US" sz="4000" i="1" dirty="0"/>
              <a:t>The Eight Minutes that Matter Most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 By Brian </a:t>
            </a:r>
            <a:r>
              <a:rPr lang="en-US" sz="3100" dirty="0" err="1"/>
              <a:t>Sztabnik</a:t>
            </a:r>
            <a:r>
              <a:rPr lang="en-US" sz="3100" dirty="0"/>
              <a:t>, </a:t>
            </a:r>
            <a:r>
              <a:rPr lang="en-US" sz="3200" dirty="0"/>
              <a:t>January 5,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/>
              <a:t>BEGINNINGs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Trend with </a:t>
            </a:r>
            <a:r>
              <a:rPr lang="en-US" dirty="0" err="1"/>
              <a:t>YOuTube</a:t>
            </a:r>
            <a:r>
              <a:rPr lang="en-US" dirty="0"/>
              <a:t>*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(or TED)</a:t>
            </a:r>
          </a:p>
          <a:p>
            <a:pPr marL="457200" indent="-457200">
              <a:buAutoNum type="arabicPeriod"/>
            </a:pPr>
            <a:r>
              <a:rPr lang="en-US" dirty="0"/>
              <a:t>Start with Good News</a:t>
            </a:r>
          </a:p>
          <a:p>
            <a:pPr marL="457200" indent="-457200">
              <a:buAutoNum type="arabicPeriod"/>
            </a:pPr>
            <a:r>
              <a:rPr lang="en-US" dirty="0"/>
              <a:t>Cross disciplines</a:t>
            </a:r>
          </a:p>
          <a:p>
            <a:pPr marL="457200" indent="-457200">
              <a:buAutoNum type="arabicPeriod"/>
            </a:pPr>
            <a:r>
              <a:rPr lang="en-US" dirty="0"/>
              <a:t>Write for 5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/>
              <a:t>Endings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Level up</a:t>
            </a:r>
          </a:p>
          <a:p>
            <a:pPr marL="457200" indent="-457200">
              <a:buAutoNum type="arabicPeriod"/>
            </a:pPr>
            <a:r>
              <a:rPr lang="en-US" dirty="0"/>
              <a:t>Exit Tickets</a:t>
            </a:r>
          </a:p>
          <a:p>
            <a:pPr marL="457200" indent="-457200">
              <a:buAutoNum type="arabicPeriod"/>
            </a:pPr>
            <a:r>
              <a:rPr lang="en-US" dirty="0"/>
              <a:t>Mimic Social Media</a:t>
            </a:r>
          </a:p>
          <a:p>
            <a:pPr marL="457200" indent="-457200">
              <a:buAutoNum type="arabicPeriod"/>
            </a:pPr>
            <a:r>
              <a:rPr lang="en-US" dirty="0"/>
              <a:t>Post-it power</a:t>
            </a:r>
          </a:p>
        </p:txBody>
      </p:sp>
    </p:spTree>
    <p:extLst>
      <p:ext uri="{BB962C8B-B14F-4D97-AF65-F5344CB8AC3E}">
        <p14:creationId xmlns:p14="http://schemas.microsoft.com/office/powerpoint/2010/main" val="3814909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6764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EDUDEMIC </a:t>
            </a:r>
            <a:r>
              <a:rPr lang="en-US" sz="3600" dirty="0"/>
              <a:t>connecting education &amp; technology 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4400" i="1" dirty="0"/>
              <a:t>5 Ways to Incorporate TED Talks into Learning </a:t>
            </a:r>
            <a:r>
              <a:rPr lang="en-US" sz="3600" dirty="0"/>
              <a:t>By Leah Levy,  December 15, 2014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1:  Use Ted Talks to Spark Conversations</a:t>
            </a:r>
          </a:p>
          <a:p>
            <a:pPr marL="0" indent="0">
              <a:buNone/>
            </a:pPr>
            <a:r>
              <a:rPr lang="en-US" dirty="0"/>
              <a:t>2: Learn to Love the </a:t>
            </a:r>
            <a:r>
              <a:rPr lang="en-US" dirty="0" err="1"/>
              <a:t>TeD</a:t>
            </a:r>
            <a:r>
              <a:rPr lang="en-US" dirty="0"/>
              <a:t> Platform</a:t>
            </a:r>
          </a:p>
          <a:p>
            <a:pPr marL="0" indent="0">
              <a:buNone/>
            </a:pPr>
            <a:r>
              <a:rPr lang="en-US" dirty="0"/>
              <a:t>3: Make your own Ted-Ed club</a:t>
            </a:r>
          </a:p>
          <a:p>
            <a:pPr marL="0" indent="0">
              <a:buNone/>
            </a:pPr>
            <a:r>
              <a:rPr lang="en-US" dirty="0"/>
              <a:t>4: Have students give subject-specific ted talks</a:t>
            </a:r>
          </a:p>
          <a:p>
            <a:pPr marL="0" indent="0">
              <a:buNone/>
            </a:pPr>
            <a:r>
              <a:rPr lang="en-US" dirty="0"/>
              <a:t>5: Create a ted Talks unit  </a:t>
            </a:r>
          </a:p>
        </p:txBody>
      </p:sp>
    </p:spTree>
    <p:extLst>
      <p:ext uri="{BB962C8B-B14F-4D97-AF65-F5344CB8AC3E}">
        <p14:creationId xmlns:p14="http://schemas.microsoft.com/office/powerpoint/2010/main" val="26694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/>
              <a:t>EdWeek</a:t>
            </a:r>
            <a:r>
              <a:rPr lang="en-US" sz="4400" dirty="0"/>
              <a:t> Market Brief </a:t>
            </a:r>
            <a:r>
              <a:rPr lang="en-US" dirty="0"/>
              <a:t/>
            </a:r>
            <a:br>
              <a:rPr lang="en-US" dirty="0"/>
            </a:br>
            <a:r>
              <a:rPr lang="en-US" sz="4400" i="1" dirty="0"/>
              <a:t>Six Ways to use TED Talks Effectively in Your Classroom Through Video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by Benjamin Levy,  February 2015</a:t>
            </a:r>
          </a:p>
        </p:txBody>
      </p:sp>
    </p:spTree>
    <p:extLst>
      <p:ext uri="{BB962C8B-B14F-4D97-AF65-F5344CB8AC3E}">
        <p14:creationId xmlns:p14="http://schemas.microsoft.com/office/powerpoint/2010/main" val="235400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1" y="635000"/>
            <a:ext cx="10396882" cy="1428396"/>
          </a:xfrm>
        </p:spPr>
        <p:txBody>
          <a:bodyPr>
            <a:normAutofit fontScale="90000"/>
          </a:bodyPr>
          <a:lstStyle/>
          <a:p>
            <a:r>
              <a:rPr lang="en-US" dirty="0"/>
              <a:t>6 ways to use ted talks in the classroom*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85800" y="2273300"/>
            <a:ext cx="10394707" cy="310128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Teach the value of a trait</a:t>
            </a:r>
          </a:p>
          <a:p>
            <a:r>
              <a:rPr lang="en-US" sz="2400" dirty="0"/>
              <a:t>Classroom Inspiration</a:t>
            </a:r>
          </a:p>
          <a:p>
            <a:r>
              <a:rPr lang="en-US" sz="2400" dirty="0"/>
              <a:t>Teach a Skill</a:t>
            </a:r>
          </a:p>
          <a:p>
            <a:r>
              <a:rPr lang="en-US" sz="2400" dirty="0"/>
              <a:t>Demonstrate the value of a subject</a:t>
            </a:r>
          </a:p>
          <a:p>
            <a:r>
              <a:rPr lang="en-US" sz="2400" dirty="0"/>
              <a:t>For Teachers:  Professional development</a:t>
            </a:r>
          </a:p>
          <a:p>
            <a:r>
              <a:rPr lang="en-US" sz="2400" dirty="0"/>
              <a:t>Teach a subject/Topic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62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PLayPosit</a:t>
            </a:r>
            <a:r>
              <a:rPr lang="en-US" dirty="0"/>
              <a:t> /</a:t>
            </a:r>
            <a:r>
              <a:rPr lang="en-US" dirty="0" err="1"/>
              <a:t>Educanon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PlayPosit</a:t>
            </a:r>
            <a:r>
              <a:rPr lang="en-US" dirty="0"/>
              <a:t> </a:t>
            </a:r>
            <a:r>
              <a:rPr lang="en-US" i="1" dirty="0"/>
              <a:t>is an easy-to-use tool that lets teachers add interactivity to streaming video content from popular sites like YouTube, </a:t>
            </a:r>
            <a:r>
              <a:rPr lang="en-US" i="1" dirty="0" err="1"/>
              <a:t>LearnZillion</a:t>
            </a:r>
            <a:r>
              <a:rPr lang="en-US" i="1" dirty="0"/>
              <a:t>, </a:t>
            </a:r>
            <a:r>
              <a:rPr lang="en-US" i="1" dirty="0" err="1"/>
              <a:t>TeacherTube</a:t>
            </a:r>
            <a:r>
              <a:rPr lang="en-US" i="1" dirty="0"/>
              <a:t>, and Vimeo, among a number of others.</a:t>
            </a:r>
          </a:p>
          <a:p>
            <a:r>
              <a:rPr lang="en-US" dirty="0" err="1"/>
              <a:t>Edcanon</a:t>
            </a:r>
            <a:r>
              <a:rPr lang="en-US" dirty="0"/>
              <a:t> </a:t>
            </a:r>
            <a:r>
              <a:rPr lang="en-US" i="1" dirty="0"/>
              <a:t>is a free service that is designed to help educators flip their classrooms by adding interactive questions to videos from YouTube, Vimeo, and Teacher Tube. It has a lot of potential to help teachers improve flipped lessons and it's incredibly easy to use.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559</TotalTime>
  <Words>520</Words>
  <Application>Microsoft Office PowerPoint</Application>
  <PresentationFormat>Custom</PresentationFormat>
  <Paragraphs>72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Main Event</vt:lpstr>
      <vt:lpstr>I’m Leaving you  for ted</vt:lpstr>
      <vt:lpstr>Who What is ted?  </vt:lpstr>
      <vt:lpstr>I’ve seen some incredible things</vt:lpstr>
      <vt:lpstr>Sal Khan (of Khan Academy Fame)</vt:lpstr>
      <vt:lpstr>Edutopia: The Eight Minutes that Matter Most  By Brian Sztabnik, January 5, 2015</vt:lpstr>
      <vt:lpstr>EDUDEMIC connecting education &amp; technology : 5 Ways to Incorporate TED Talks into Learning By Leah Levy,  December 15, 2014 </vt:lpstr>
      <vt:lpstr>EdWeek Market Brief  Six Ways to use TED Talks Effectively in Your Classroom Through Video </vt:lpstr>
      <vt:lpstr>6 ways to use ted talks in the classroom*</vt:lpstr>
      <vt:lpstr>PLayPosit /Educanon</vt:lpstr>
      <vt:lpstr>EDWeek Market Brief  1-Value of a trait 2-Classroom inspiration 3-Teach a Skill 4-Demonstrate the value of a subject 5-For Teachers: Professional Development 6-Teach a subject/Topic </vt:lpstr>
      <vt:lpstr>What I hope You’ll Remember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Leaving you for ted</dc:title>
  <dc:creator>Lauri</dc:creator>
  <cp:lastModifiedBy>Lauri Shoup</cp:lastModifiedBy>
  <cp:revision>43</cp:revision>
  <cp:lastPrinted>2016-09-27T18:01:12Z</cp:lastPrinted>
  <dcterms:created xsi:type="dcterms:W3CDTF">2016-09-25T22:42:17Z</dcterms:created>
  <dcterms:modified xsi:type="dcterms:W3CDTF">2016-09-27T18:14:51Z</dcterms:modified>
</cp:coreProperties>
</file>