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60" r:id="rId4"/>
    <p:sldId id="259" r:id="rId5"/>
    <p:sldId id="268" r:id="rId6"/>
    <p:sldId id="261" r:id="rId7"/>
    <p:sldId id="258" r:id="rId8"/>
    <p:sldId id="263" r:id="rId9"/>
    <p:sldId id="264" r:id="rId10"/>
    <p:sldId id="269" r:id="rId11"/>
    <p:sldId id="265" r:id="rId12"/>
    <p:sldId id="266" r:id="rId13"/>
    <p:sldId id="267" r:id="rId14"/>
    <p:sldId id="270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C4AC947-4DCD-4CA8-BD72-CD80874B2C2B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483512C-523E-4178-9C06-CB63B9C6E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C947-4DCD-4CA8-BD72-CD80874B2C2B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512C-523E-4178-9C06-CB63B9C6E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C947-4DCD-4CA8-BD72-CD80874B2C2B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512C-523E-4178-9C06-CB63B9C6E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C947-4DCD-4CA8-BD72-CD80874B2C2B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512C-523E-4178-9C06-CB63B9C6E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C947-4DCD-4CA8-BD72-CD80874B2C2B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512C-523E-4178-9C06-CB63B9C6E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C947-4DCD-4CA8-BD72-CD80874B2C2B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512C-523E-4178-9C06-CB63B9C6E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C4AC947-4DCD-4CA8-BD72-CD80874B2C2B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83512C-523E-4178-9C06-CB63B9C6E7D9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C4AC947-4DCD-4CA8-BD72-CD80874B2C2B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483512C-523E-4178-9C06-CB63B9C6E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C947-4DCD-4CA8-BD72-CD80874B2C2B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512C-523E-4178-9C06-CB63B9C6E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C947-4DCD-4CA8-BD72-CD80874B2C2B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512C-523E-4178-9C06-CB63B9C6E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C947-4DCD-4CA8-BD72-CD80874B2C2B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512C-523E-4178-9C06-CB63B9C6E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C4AC947-4DCD-4CA8-BD72-CD80874B2C2B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483512C-523E-4178-9C06-CB63B9C6E7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133600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Keep Moving</a:t>
            </a:r>
            <a:br>
              <a:rPr lang="en-US" dirty="0" smtClean="0"/>
            </a:br>
            <a:r>
              <a:rPr lang="en-US" sz="7300" dirty="0" smtClean="0"/>
              <a:t>Forward</a:t>
            </a:r>
            <a:endParaRPr lang="en-US" sz="7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5800" y="4572000"/>
            <a:ext cx="3886200" cy="1825625"/>
          </a:xfrm>
        </p:spPr>
        <p:txBody>
          <a:bodyPr/>
          <a:lstStyle/>
          <a:p>
            <a:r>
              <a:rPr lang="en-US" dirty="0" smtClean="0"/>
              <a:t>ARIN IU 28</a:t>
            </a:r>
          </a:p>
          <a:p>
            <a:r>
              <a:rPr lang="en-US" dirty="0" smtClean="0"/>
              <a:t>PIIC Coaches’ Meeting</a:t>
            </a:r>
          </a:p>
          <a:p>
            <a:r>
              <a:rPr lang="en-US" dirty="0" smtClean="0"/>
              <a:t>February 21,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72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Reality of Rigor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graphic or interactive tool to explain the concept of academic rigor.</a:t>
            </a:r>
          </a:p>
          <a:p>
            <a:pPr lvl="1"/>
            <a:r>
              <a:rPr lang="en-US" dirty="0" smtClean="0"/>
              <a:t>Use any of the tech tools we have worked with.</a:t>
            </a:r>
          </a:p>
          <a:p>
            <a:pPr lvl="1"/>
            <a:r>
              <a:rPr lang="en-US" dirty="0" smtClean="0"/>
              <a:t>We can work individually, in small groups, or as a whole group on this project.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How, where, and when can we use this tool?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627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5475"/>
            <a:ext cx="8229600" cy="1066800"/>
          </a:xfrm>
        </p:spPr>
        <p:txBody>
          <a:bodyPr/>
          <a:lstStyle/>
          <a:p>
            <a:r>
              <a:rPr lang="en-US" dirty="0" smtClean="0"/>
              <a:t>Tech Corner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9" y="1066800"/>
            <a:ext cx="2299855" cy="646176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en-US" dirty="0" smtClean="0"/>
              <a:t>Edmodo.com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055" y="1828800"/>
            <a:ext cx="7543800" cy="4748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9328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Standards for Professional Learning</a:t>
            </a:r>
          </a:p>
          <a:p>
            <a:pPr lvl="1"/>
            <a:r>
              <a:rPr lang="en-US" sz="32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Learning Communities</a:t>
            </a:r>
          </a:p>
          <a:p>
            <a:pPr lvl="1"/>
            <a:r>
              <a:rPr lang="en-US" dirty="0" smtClean="0"/>
              <a:t>Leadership</a:t>
            </a:r>
          </a:p>
          <a:p>
            <a:pPr lvl="1"/>
            <a:r>
              <a:rPr lang="en-US" dirty="0" smtClean="0"/>
              <a:t>Resources</a:t>
            </a:r>
          </a:p>
          <a:p>
            <a:pPr lvl="1"/>
            <a:r>
              <a:rPr lang="en-US" strike="dblStrike" dirty="0" smtClean="0"/>
              <a:t>Data</a:t>
            </a:r>
          </a:p>
          <a:p>
            <a:pPr lvl="1"/>
            <a:r>
              <a:rPr lang="en-US" strike="dblStrike" dirty="0" smtClean="0"/>
              <a:t>Learning Designs</a:t>
            </a:r>
          </a:p>
          <a:p>
            <a:pPr lvl="1"/>
            <a:r>
              <a:rPr lang="en-US" strike="dblStrike" dirty="0" smtClean="0"/>
              <a:t>Implementation</a:t>
            </a:r>
          </a:p>
          <a:p>
            <a:pPr lvl="1"/>
            <a:r>
              <a:rPr lang="en-US" dirty="0" smtClean="0"/>
              <a:t>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62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Small-group Coaching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Workshops</a:t>
            </a:r>
          </a:p>
          <a:p>
            <a:endParaRPr lang="en-US" dirty="0" smtClean="0"/>
          </a:p>
          <a:p>
            <a:r>
              <a:rPr lang="en-US" dirty="0" smtClean="0"/>
              <a:t>Study Groups</a:t>
            </a:r>
          </a:p>
          <a:p>
            <a:endParaRPr lang="en-US" dirty="0" smtClean="0"/>
          </a:p>
          <a:p>
            <a:r>
              <a:rPr lang="en-US" dirty="0" smtClean="0"/>
              <a:t>PLCs</a:t>
            </a:r>
          </a:p>
          <a:p>
            <a:endParaRPr lang="en-US" dirty="0" smtClean="0"/>
          </a:p>
          <a:p>
            <a:r>
              <a:rPr lang="en-US" dirty="0" smtClean="0"/>
              <a:t>What can you do in 30 minutes?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569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Small-group Coaching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“What is a Professional Learning Community?”</a:t>
            </a:r>
          </a:p>
          <a:p>
            <a:endParaRPr lang="en-US" dirty="0"/>
          </a:p>
          <a:p>
            <a:r>
              <a:rPr lang="en-US" dirty="0" smtClean="0"/>
              <a:t>Paraphrase the article in ONE paragraph.</a:t>
            </a:r>
          </a:p>
          <a:p>
            <a:pPr lvl="1"/>
            <a:r>
              <a:rPr lang="en-US" dirty="0" smtClean="0"/>
              <a:t>What are the MOST IMPORTANT points?</a:t>
            </a:r>
          </a:p>
          <a:p>
            <a:pPr lvl="1"/>
            <a:r>
              <a:rPr lang="en-US" dirty="0" smtClean="0"/>
              <a:t>If someone asked “What is that article about?” what would you tell them?</a:t>
            </a:r>
          </a:p>
          <a:p>
            <a:r>
              <a:rPr lang="en-US" dirty="0" smtClean="0"/>
              <a:t>Prepare to share your paragraph and any personal experience you have.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497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After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2576512"/>
          </a:xfrm>
        </p:spPr>
        <p:txBody>
          <a:bodyPr>
            <a:normAutofit/>
          </a:bodyPr>
          <a:lstStyle/>
          <a:p>
            <a:r>
              <a:rPr lang="en-US" sz="2800" b="1" i="1" dirty="0" smtClean="0"/>
              <a:t>2 Stars and a Wish:</a:t>
            </a:r>
          </a:p>
          <a:p>
            <a:endParaRPr lang="en-US" dirty="0" smtClean="0"/>
          </a:p>
          <a:p>
            <a:r>
              <a:rPr lang="en-US" dirty="0" smtClean="0"/>
              <a:t>What are 2 “take-</a:t>
            </a:r>
            <a:r>
              <a:rPr lang="en-US" dirty="0" err="1" smtClean="0"/>
              <a:t>aways</a:t>
            </a:r>
            <a:r>
              <a:rPr lang="en-US" dirty="0" smtClean="0"/>
              <a:t>” from today’s session?</a:t>
            </a:r>
          </a:p>
          <a:p>
            <a:endParaRPr lang="en-US" dirty="0" smtClean="0"/>
          </a:p>
          <a:p>
            <a:r>
              <a:rPr lang="en-US" dirty="0" smtClean="0"/>
              <a:t>What is one thing you would like to explore further?</a:t>
            </a:r>
            <a:endParaRPr lang="en-US" dirty="0"/>
          </a:p>
        </p:txBody>
      </p:sp>
      <p:pic>
        <p:nvPicPr>
          <p:cNvPr id="2050" name="Picture 2" descr="C:\Users\jgabborin\AppData\Local\Microsoft\Windows\Temporary Internet Files\Content.IE5\6SOUUQRE\MC90001966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14400"/>
            <a:ext cx="3112883" cy="2851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416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0"/>
            <a:ext cx="6324600" cy="6846380"/>
          </a:xfrm>
        </p:spPr>
      </p:pic>
    </p:spTree>
    <p:extLst>
      <p:ext uri="{BB962C8B-B14F-4D97-AF65-F5344CB8AC3E}">
        <p14:creationId xmlns:p14="http://schemas.microsoft.com/office/powerpoint/2010/main" val="3934890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Before</a:t>
            </a:r>
            <a:endParaRPr lang="en-US" sz="66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738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Do Now: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Brainstorming with a partner:</a:t>
            </a:r>
          </a:p>
          <a:p>
            <a:pPr lvl="1"/>
            <a:r>
              <a:rPr lang="en-US" dirty="0" smtClean="0"/>
              <a:t>What are some “status quo” things we should continue to do?</a:t>
            </a:r>
          </a:p>
          <a:p>
            <a:pPr lvl="1"/>
            <a:r>
              <a:rPr lang="en-US" dirty="0" smtClean="0"/>
              <a:t>What are some we need to end?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Write your ideas on the post-its and hang them on the charts.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812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Do Now: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Changing the Status Quo: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What do we need to do </a:t>
            </a:r>
            <a:r>
              <a:rPr lang="en-US" smtClean="0"/>
              <a:t>instead?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How do we get there?</a:t>
            </a:r>
          </a:p>
        </p:txBody>
      </p:sp>
    </p:spTree>
    <p:extLst>
      <p:ext uri="{BB962C8B-B14F-4D97-AF65-F5344CB8AC3E}">
        <p14:creationId xmlns:p14="http://schemas.microsoft.com/office/powerpoint/2010/main" val="4118923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During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78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Recent and upcoming</a:t>
            </a:r>
          </a:p>
          <a:p>
            <a:endParaRPr lang="en-US" dirty="0" smtClean="0"/>
          </a:p>
          <a:p>
            <a:r>
              <a:rPr lang="en-US" dirty="0" smtClean="0"/>
              <a:t>In-the-works</a:t>
            </a:r>
          </a:p>
          <a:p>
            <a:endParaRPr lang="en-US" dirty="0" smtClean="0"/>
          </a:p>
          <a:p>
            <a:r>
              <a:rPr lang="en-US" dirty="0" smtClean="0"/>
              <a:t>Ideas / Hopes</a:t>
            </a:r>
          </a:p>
          <a:p>
            <a:endParaRPr lang="en-US" dirty="0" smtClean="0"/>
          </a:p>
          <a:p>
            <a:r>
              <a:rPr lang="en-US" dirty="0" smtClean="0"/>
              <a:t>Where do we go from here?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993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LDC: Literacy Design </a:t>
            </a:r>
            <a:r>
              <a:rPr lang="en-US" dirty="0" smtClean="0"/>
              <a:t>Collaborative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LDC provides a framework for implementing Common Core literacy skills into content areas.</a:t>
            </a:r>
          </a:p>
          <a:p>
            <a:endParaRPr lang="en-US" dirty="0" smtClean="0"/>
          </a:p>
          <a:p>
            <a:r>
              <a:rPr lang="en-US" dirty="0" smtClean="0"/>
              <a:t>LDC uses a template-based approach to create opportunities for rich learning.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070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Reality of Rigor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rigor </a:t>
            </a:r>
            <a:r>
              <a:rPr lang="en-US" i="1" dirty="0" smtClean="0"/>
              <a:t>is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What rigor </a:t>
            </a:r>
            <a:r>
              <a:rPr lang="en-US" i="1" dirty="0" smtClean="0"/>
              <a:t>is not</a:t>
            </a:r>
            <a:r>
              <a:rPr lang="en-US" dirty="0" smtClean="0"/>
              <a:t>…</a:t>
            </a:r>
          </a:p>
          <a:p>
            <a:endParaRPr lang="en-US" dirty="0"/>
          </a:p>
          <a:p>
            <a:r>
              <a:rPr lang="en-US" dirty="0" smtClean="0"/>
              <a:t>“The Beginner’s Guide to Understanding Rigor”</a:t>
            </a:r>
          </a:p>
          <a:p>
            <a:r>
              <a:rPr lang="en-US" dirty="0" smtClean="0"/>
              <a:t>“The Seven Myths of Instructional Rigor”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172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98</TotalTime>
  <Words>333</Words>
  <Application>Microsoft Office PowerPoint</Application>
  <PresentationFormat>On-screen Show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Urban</vt:lpstr>
      <vt:lpstr>Keep Moving Forward</vt:lpstr>
      <vt:lpstr>PowerPoint Presentation</vt:lpstr>
      <vt:lpstr>Before</vt:lpstr>
      <vt:lpstr>Please Do Now:</vt:lpstr>
      <vt:lpstr>Please Do Now:</vt:lpstr>
      <vt:lpstr>During</vt:lpstr>
      <vt:lpstr>Where are we now?</vt:lpstr>
      <vt:lpstr>LDC: Literacy Design Collaborative </vt:lpstr>
      <vt:lpstr>The Reality of Rigor</vt:lpstr>
      <vt:lpstr>The Reality of Rigor</vt:lpstr>
      <vt:lpstr>Tech Corner</vt:lpstr>
      <vt:lpstr>Learning Forward</vt:lpstr>
      <vt:lpstr>Small-group Coaching</vt:lpstr>
      <vt:lpstr>Small-group Coaching</vt:lpstr>
      <vt:lpstr>After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Keep Moving Forward</dc:title>
  <dc:creator>Jeremy Gabborin</dc:creator>
  <cp:lastModifiedBy>Jeremy Gabborin</cp:lastModifiedBy>
  <cp:revision>11</cp:revision>
  <dcterms:created xsi:type="dcterms:W3CDTF">2013-02-19T19:59:42Z</dcterms:created>
  <dcterms:modified xsi:type="dcterms:W3CDTF">2013-02-21T02:56:21Z</dcterms:modified>
</cp:coreProperties>
</file>