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1" r:id="rId2"/>
    <p:sldId id="262" r:id="rId3"/>
    <p:sldId id="258" r:id="rId4"/>
    <p:sldId id="257" r:id="rId5"/>
    <p:sldId id="256" r:id="rId6"/>
    <p:sldId id="260" r:id="rId7"/>
    <p:sldId id="259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32272" autoAdjust="0"/>
  </p:normalViewPr>
  <p:slideViewPr>
    <p:cSldViewPr snapToGrid="0">
      <p:cViewPr varScale="1">
        <p:scale>
          <a:sx n="29" d="100"/>
          <a:sy n="29" d="100"/>
        </p:scale>
        <p:origin x="2266" y="45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C7947-FA0E-41A0-AF99-80E3FFCE3C8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832DE-EA4D-4F36-B002-CD376F4D8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44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smtClean="0"/>
              <a:t>Thank </a:t>
            </a:r>
            <a:r>
              <a:rPr lang="en-US" baseline="0" dirty="0" smtClean="0"/>
              <a:t>you for having us in today.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 smtClean="0"/>
              <a:t>want to talk about some of the basic principles</a:t>
            </a:r>
            <a:r>
              <a:rPr lang="en-US" baseline="0" dirty="0" smtClean="0"/>
              <a:t> of adult learning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 of the key things to keep in mind while planning professional development, if you want to make sure it is meaningful to participants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679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Fold paper</a:t>
            </a:r>
            <a:r>
              <a:rPr lang="en-US" baseline="0" dirty="0" smtClean="0"/>
              <a:t> over</a:t>
            </a:r>
          </a:p>
          <a:p>
            <a:endParaRPr lang="en-US" baseline="0" dirty="0" smtClean="0"/>
          </a:p>
          <a:p>
            <a:r>
              <a:rPr lang="en-US" dirty="0" smtClean="0"/>
              <a:t>Do </a:t>
            </a:r>
            <a:r>
              <a:rPr lang="en-US" dirty="0" smtClean="0"/>
              <a:t>3-2-1</a:t>
            </a:r>
          </a:p>
          <a:p>
            <a:endParaRPr lang="en-US" dirty="0" smtClean="0"/>
          </a:p>
          <a:p>
            <a:r>
              <a:rPr lang="en-US" dirty="0" smtClean="0"/>
              <a:t>Turn</a:t>
            </a:r>
            <a:r>
              <a:rPr lang="en-US" baseline="0" dirty="0" smtClean="0"/>
              <a:t> and talk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02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Adults learn what they want to learn. They choose what is important to them.</a:t>
            </a:r>
          </a:p>
          <a:p>
            <a:endParaRPr lang="en-US" dirty="0" smtClean="0"/>
          </a:p>
          <a:p>
            <a:r>
              <a:rPr lang="en-US" dirty="0" smtClean="0"/>
              <a:t>Not just whatever comes next in a sequence.</a:t>
            </a:r>
          </a:p>
          <a:p>
            <a:endParaRPr lang="en-US" dirty="0" smtClean="0"/>
          </a:p>
          <a:p>
            <a:r>
              <a:rPr lang="en-US" dirty="0" smtClean="0"/>
              <a:t>Choice</a:t>
            </a:r>
            <a:r>
              <a:rPr lang="en-US" baseline="0" dirty="0" smtClean="0"/>
              <a:t> is important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69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Adult learning needs to be relevant,</a:t>
            </a:r>
            <a:r>
              <a:rPr lang="en-US" baseline="0" dirty="0" smtClean="0"/>
              <a:t> and address a real need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It needs to focus on </a:t>
            </a:r>
            <a:r>
              <a:rPr lang="en-US" baseline="0" dirty="0" smtClean="0"/>
              <a:t>realistic scenarios and </a:t>
            </a:r>
            <a:r>
              <a:rPr lang="en-US" baseline="0" dirty="0" smtClean="0"/>
              <a:t>problems that reflect what they are facing in their careers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03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Adult</a:t>
            </a:r>
            <a:r>
              <a:rPr lang="en-US" baseline="0" dirty="0" smtClean="0"/>
              <a:t> learning needs to be immediate.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Something they can take with them that will start making a difference </a:t>
            </a:r>
            <a:r>
              <a:rPr lang="en-US" baseline="0" dirty="0" smtClean="0"/>
              <a:t>right away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You want them to leave feeling like there is something they can use tomorrow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44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It’s important to remember that adults </a:t>
            </a:r>
            <a:r>
              <a:rPr lang="en-US" dirty="0" smtClean="0"/>
              <a:t>bring a lifetime of experience with </a:t>
            </a:r>
            <a:r>
              <a:rPr lang="en-US" dirty="0" smtClean="0"/>
              <a:t>them</a:t>
            </a:r>
          </a:p>
          <a:p>
            <a:endParaRPr lang="en-US" dirty="0" smtClean="0"/>
          </a:p>
          <a:p>
            <a:r>
              <a:rPr lang="en-US" dirty="0" smtClean="0"/>
              <a:t>Things they have done, things they have seen, experiences they have had</a:t>
            </a:r>
          </a:p>
          <a:p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 smtClean="0"/>
              <a:t>their learning is filtered</a:t>
            </a:r>
            <a:r>
              <a:rPr lang="en-US" baseline="0" dirty="0" smtClean="0"/>
              <a:t> through that </a:t>
            </a:r>
            <a:r>
              <a:rPr lang="en-US" baseline="0" dirty="0" smtClean="0"/>
              <a:t>lens.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29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Adults need to interact</a:t>
            </a:r>
          </a:p>
          <a:p>
            <a:endParaRPr lang="en-US" dirty="0" smtClean="0"/>
          </a:p>
          <a:p>
            <a:r>
              <a:rPr lang="en-US" dirty="0" smtClean="0"/>
              <a:t>They</a:t>
            </a:r>
            <a:r>
              <a:rPr lang="en-US" baseline="0" dirty="0" smtClean="0"/>
              <a:t> need to share their concerns and their successes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They should be a part of the learning, not just passive participants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63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most important thing I can share with you is that doing something one time does not work.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create change, to create real professional learning, your work has to be part of something continuous, ongoing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example: These ideas we are sharing with you today wouldn’t have much impact on you if they weren’t part of your ongoing University program.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Professional development, to be relevant and effective, has to be embedded in the job.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That’s where the idea of peer coaching comes in. Peer coaching is the idea that colleagues work together to help one another learn.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77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to tie</a:t>
            </a:r>
            <a:r>
              <a:rPr lang="en-US" baseline="0" dirty="0" smtClean="0"/>
              <a:t> these ideas together, please take a minute to complete the “exit ticket” part of your handout.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832DE-EA4D-4F36-B002-CD376F4D87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9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4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70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3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3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7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27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1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0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A7DE6-7B32-45B8-B1C8-74CD55DAA2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42164-3C5A-415C-A56C-D841DB6D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50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Principles of</a:t>
            </a:r>
            <a:br>
              <a:rPr lang="en-US" dirty="0" smtClean="0"/>
            </a:br>
            <a:r>
              <a:rPr lang="en-US" dirty="0" smtClean="0"/>
              <a:t>Adult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Jeremy Gabborin</a:t>
            </a:r>
          </a:p>
          <a:p>
            <a:r>
              <a:rPr lang="en-US" dirty="0" smtClean="0"/>
              <a:t>March 16,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05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11448" y="2847261"/>
            <a:ext cx="434033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3-2-1</a:t>
            </a:r>
            <a:endParaRPr lang="en-US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6484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s://pixabay.com/static/uploads/photo/2014/10/05/19/03/human-475667_960_72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141" y="0"/>
            <a:ext cx="9300141" cy="656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53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c1.staticflickr.com/3/2739/4027287948_ce6941a006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013" y="0"/>
            <a:ext cx="4995974" cy="888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11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farm4.staticflickr.com/3167/3020016417_f2d63671e8_o_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65" y="0"/>
            <a:ext cx="7597507" cy="759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0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s://i.ytimg.com/vi/8J_bB1vI0uE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6383" y="365126"/>
            <a:ext cx="10332155" cy="581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21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s://upload.wikimedia.org/wikipedia/commons/9/99/Care_Ring_Director,_Steffi_Travis_and_Seniors_Meghan_Gilling_and_Baillie_Hunter_working_together_on_a_social_media_solution_for_Care_Ring_-_Flickr_-_Knight_Found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813703" cy="654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39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hotos2.meetupstatic.com/photos/event/2/c/7/6/600_43357138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542" y="1038657"/>
            <a:ext cx="9256542" cy="427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59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cajobri.com/wp-content/uploads/2012/06/tickets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451" y="1422399"/>
            <a:ext cx="5406347" cy="3781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227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365</Words>
  <Application>Microsoft Office PowerPoint</Application>
  <PresentationFormat>On-screen Show (4:3)</PresentationFormat>
  <Paragraphs>58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Principles of Adult Learning</vt:lpstr>
      <vt:lpstr>Please Do Now…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ARIN Intermediate Unit 28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Gabborin</dc:creator>
  <cp:lastModifiedBy>Jeremy Gabborin</cp:lastModifiedBy>
  <cp:revision>11</cp:revision>
  <dcterms:created xsi:type="dcterms:W3CDTF">2016-03-15T21:08:05Z</dcterms:created>
  <dcterms:modified xsi:type="dcterms:W3CDTF">2016-03-16T19:12:17Z</dcterms:modified>
</cp:coreProperties>
</file>