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dirty="0"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dirty="0"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dirty="0"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dirty="0"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dirty="0"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dirty="0"/>
              <a:t>10/21/2015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dirty="0"/>
              <a:t>10/21/2015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dirty="0"/>
              <a:t>10/21/2015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dirty="0"/>
              <a:t>10/21/2015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271A48-F18A-45B3-BC05-1E27DA3F88AF}" type="datetimeFigureOut">
              <a:rPr lang="en-US" dirty="0"/>
              <a:t>10/21/2015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dirty="0"/>
              <a:t>10/21/2015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dirty="0"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Far Can You Go?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ARIN Coach meeting</a:t>
            </a:r>
          </a:p>
          <a:p>
            <a:r>
              <a:rPr lang="en-US" dirty="0" smtClean="0"/>
              <a:t>October 22,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790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sz="4000" dirty="0" smtClean="0"/>
          </a:p>
          <a:p>
            <a:r>
              <a:rPr lang="en-US" sz="4000" dirty="0" smtClean="0"/>
              <a:t>What’s new in your schools?</a:t>
            </a:r>
          </a:p>
          <a:p>
            <a:endParaRPr lang="en-US" sz="4000" dirty="0" smtClean="0"/>
          </a:p>
          <a:p>
            <a:r>
              <a:rPr lang="en-US" sz="4000" dirty="0" smtClean="0"/>
              <a:t>PLO Updates</a:t>
            </a:r>
          </a:p>
          <a:p>
            <a:endParaRPr lang="en-US" sz="4000" dirty="0" smtClean="0"/>
          </a:p>
          <a:p>
            <a:r>
              <a:rPr lang="en-US" sz="4000" dirty="0" smtClean="0"/>
              <a:t>PLN Day 1…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33140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Shoulder-Partner Discussion:</a:t>
            </a:r>
          </a:p>
          <a:p>
            <a:r>
              <a:rPr lang="en-US" sz="2800" i="1" dirty="0" smtClean="0"/>
              <a:t>What types of texts do you use when you want your students to go further?</a:t>
            </a:r>
          </a:p>
          <a:p>
            <a:endParaRPr lang="en-US" sz="2800" i="1" dirty="0" smtClean="0"/>
          </a:p>
          <a:p>
            <a:r>
              <a:rPr lang="en-US" sz="2800" i="1" dirty="0" smtClean="0"/>
              <a:t>What else have you seen used in your schools?</a:t>
            </a:r>
          </a:p>
          <a:p>
            <a:endParaRPr lang="en-US" sz="2800" i="1" dirty="0" smtClean="0"/>
          </a:p>
          <a:p>
            <a:r>
              <a:rPr lang="en-US" sz="2800" i="1" dirty="0" smtClean="0"/>
              <a:t>What are some alternatives to texts?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1964475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from the October PLO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sz="3200" dirty="0" smtClean="0"/>
              <a:t>Coaches: New Learning</a:t>
            </a:r>
          </a:p>
          <a:p>
            <a:endParaRPr lang="en-US" dirty="0" smtClean="0"/>
          </a:p>
          <a:p>
            <a:r>
              <a:rPr lang="en-US" sz="3200" dirty="0"/>
              <a:t>Part-Time</a:t>
            </a:r>
            <a:r>
              <a:rPr lang="en-US" sz="4400" dirty="0" smtClean="0"/>
              <a:t> </a:t>
            </a:r>
            <a:r>
              <a:rPr lang="en-US" sz="3200" dirty="0" smtClean="0"/>
              <a:t>Coaching material</a:t>
            </a:r>
          </a:p>
          <a:p>
            <a:endParaRPr lang="en-US" dirty="0" smtClean="0"/>
          </a:p>
          <a:p>
            <a:r>
              <a:rPr lang="en-US" sz="3200" dirty="0"/>
              <a:t>Coach-Led</a:t>
            </a:r>
            <a:r>
              <a:rPr lang="en-US" sz="4400" dirty="0" smtClean="0"/>
              <a:t> </a:t>
            </a:r>
            <a:r>
              <a:rPr lang="en-US" sz="3200" dirty="0" smtClean="0"/>
              <a:t>Study Groups</a:t>
            </a:r>
          </a:p>
          <a:p>
            <a:endParaRPr lang="en-US" dirty="0" smtClean="0"/>
          </a:p>
          <a:p>
            <a:r>
              <a:rPr lang="en-US" sz="3200" dirty="0" smtClean="0"/>
              <a:t>Team Reflections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38339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ytimg.com/vi/n9rouTjcJ4U/h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473" y="437138"/>
            <a:ext cx="7890164" cy="591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079182" y="342900"/>
            <a:ext cx="488373" cy="60118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839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4400" i="1" dirty="0" smtClean="0"/>
          </a:p>
          <a:p>
            <a:r>
              <a:rPr lang="en-US" sz="4400" i="1" dirty="0" smtClean="0"/>
              <a:t>What does “ambition” look like?</a:t>
            </a:r>
          </a:p>
          <a:p>
            <a:endParaRPr lang="en-US" sz="4400" dirty="0" smtClean="0"/>
          </a:p>
          <a:p>
            <a:r>
              <a:rPr lang="en-US" sz="4400" dirty="0" smtClean="0"/>
              <a:t>Write 3 lines.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292562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4000" dirty="0" smtClean="0"/>
          </a:p>
          <a:p>
            <a:endParaRPr lang="en-US" sz="4000" dirty="0"/>
          </a:p>
          <a:p>
            <a:r>
              <a:rPr lang="en-US" sz="4000" dirty="0" smtClean="0"/>
              <a:t>Text and alternatives to text…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09944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 would be another </a:t>
            </a:r>
            <a:r>
              <a:rPr lang="en-US" sz="4000" dirty="0" err="1" smtClean="0"/>
              <a:t>possibile</a:t>
            </a:r>
            <a:r>
              <a:rPr lang="en-US" sz="4000" dirty="0" smtClean="0"/>
              <a:t> “B” for this activity? </a:t>
            </a:r>
          </a:p>
          <a:p>
            <a:r>
              <a:rPr lang="en-US" sz="4000" dirty="0" smtClean="0"/>
              <a:t>Think “content specific.”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26803277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</TotalTime>
  <Words>118</Words>
  <Application>Microsoft Office PowerPoint</Application>
  <PresentationFormat>Widescreen</PresentationFormat>
  <Paragraphs>38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Retrospect</vt:lpstr>
      <vt:lpstr>How Far Can You Go?</vt:lpstr>
      <vt:lpstr>Updates </vt:lpstr>
      <vt:lpstr>Before</vt:lpstr>
      <vt:lpstr>Sharing from the October PLO</vt:lpstr>
      <vt:lpstr>PowerPoint Presentation</vt:lpstr>
      <vt:lpstr>Before</vt:lpstr>
      <vt:lpstr>During</vt:lpstr>
      <vt:lpstr>After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Far Can You Go?</dc:title>
  <dc:creator>Jeremy Gabborin</dc:creator>
  <cp:lastModifiedBy>Jeremy Gabborin</cp:lastModifiedBy>
  <cp:revision>2</cp:revision>
  <dcterms:created xsi:type="dcterms:W3CDTF">2015-10-22T02:01:51Z</dcterms:created>
  <dcterms:modified xsi:type="dcterms:W3CDTF">2015-10-22T02:14:50Z</dcterms:modified>
</cp:coreProperties>
</file>