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65683" autoAdjust="0"/>
  </p:normalViewPr>
  <p:slideViewPr>
    <p:cSldViewPr snapToGrid="0">
      <p:cViewPr varScale="1">
        <p:scale>
          <a:sx n="47" d="100"/>
          <a:sy n="47" d="100"/>
        </p:scale>
        <p:origin x="162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E3B42-A9DD-4C25-94A9-6AE65207358C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21F4C-FF77-4633-9269-8E1C2A34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25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Choose the</a:t>
            </a:r>
            <a:r>
              <a:rPr lang="en-US" baseline="0" dirty="0"/>
              <a:t> one that has had the greatest impact on other teachers in your school</a:t>
            </a:r>
          </a:p>
          <a:p>
            <a:endParaRPr lang="en-US" baseline="0" dirty="0"/>
          </a:p>
          <a:p>
            <a:r>
              <a:rPr lang="en-US" baseline="0" dirty="0"/>
              <a:t>Write it on one of the 4 posters</a:t>
            </a:r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21F4C-FF77-4633-9269-8E1C2A34E2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77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Gallery walk (next slide)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21F4C-FF77-4633-9269-8E1C2A34E2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59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21F4C-FF77-4633-9269-8E1C2A34E2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8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Share out from the 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21F4C-FF77-4633-9269-8E1C2A34E2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794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Write your success</a:t>
            </a:r>
            <a:r>
              <a:rPr lang="en-US" baseline="0" dirty="0"/>
              <a:t> story</a:t>
            </a:r>
          </a:p>
          <a:p>
            <a:endParaRPr lang="en-US" baseline="0" dirty="0"/>
          </a:p>
          <a:p>
            <a:r>
              <a:rPr lang="en-US" baseline="0" dirty="0"/>
              <a:t>Based on what you shared on the poster, or another coaching story</a:t>
            </a:r>
          </a:p>
          <a:p>
            <a:endParaRPr lang="en-US" baseline="0" dirty="0"/>
          </a:p>
          <a:p>
            <a:r>
              <a:rPr lang="en-US" baseline="0" dirty="0"/>
              <a:t>(explain why we need them)</a:t>
            </a:r>
          </a:p>
          <a:p>
            <a:endParaRPr lang="en-US" baseline="0" dirty="0"/>
          </a:p>
          <a:p>
            <a:r>
              <a:rPr lang="en-US" baseline="0" dirty="0"/>
              <a:t>2 from each IU</a:t>
            </a:r>
          </a:p>
          <a:p>
            <a:endParaRPr lang="en-US" baseline="0" dirty="0"/>
          </a:p>
          <a:p>
            <a:r>
              <a:rPr lang="en-US" baseline="0" dirty="0"/>
              <a:t>Share out with someone from another school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21F4C-FF77-4633-9269-8E1C2A34E2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47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 at this slide</a:t>
            </a:r>
            <a:r>
              <a:rPr lang="en-US" baseline="0" dirty="0"/>
              <a:t> to do:</a:t>
            </a:r>
          </a:p>
          <a:p>
            <a:endParaRPr lang="en-US" baseline="0" dirty="0"/>
          </a:p>
          <a:p>
            <a:r>
              <a:rPr lang="en-US" baseline="0" dirty="0"/>
              <a:t>“Talking about the Before”</a:t>
            </a:r>
          </a:p>
          <a:p>
            <a:r>
              <a:rPr lang="en-US" baseline="0" dirty="0"/>
              <a:t>And</a:t>
            </a:r>
          </a:p>
          <a:p>
            <a:r>
              <a:rPr lang="en-US" baseline="0" dirty="0"/>
              <a:t>“</a:t>
            </a:r>
            <a:r>
              <a:rPr lang="en-US" baseline="0" dirty="0" err="1"/>
              <a:t>Zaption</a:t>
            </a:r>
            <a:r>
              <a:rPr lang="en-US" baseline="0" dirty="0"/>
              <a:t>”</a:t>
            </a:r>
          </a:p>
          <a:p>
            <a:endParaRPr lang="en-US" baseline="0" dirty="0"/>
          </a:p>
          <a:p>
            <a:r>
              <a:rPr lang="en-US" baseline="0" dirty="0"/>
              <a:t>If time- move on for “problems of practice”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21F4C-FF77-4633-9269-8E1C2A34E23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0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Problems of Practice session</a:t>
            </a:r>
          </a:p>
          <a:p>
            <a:endParaRPr lang="en-US" dirty="0"/>
          </a:p>
          <a:p>
            <a:r>
              <a:rPr lang="en-US" dirty="0"/>
              <a:t>Identify a problem of practice you have faced or are facing</a:t>
            </a:r>
          </a:p>
          <a:p>
            <a:endParaRPr lang="en-US" dirty="0"/>
          </a:p>
          <a:p>
            <a:r>
              <a:rPr lang="en-US" dirty="0"/>
              <a:t>A</a:t>
            </a:r>
            <a:r>
              <a:rPr lang="en-US" baseline="0" dirty="0"/>
              <a:t> difficult coaching situation that you aren’t sure how to address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21F4C-FF77-4633-9269-8E1C2A34E23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26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Sort into small groups</a:t>
            </a:r>
            <a:r>
              <a:rPr lang="en-US" baseline="0" dirty="0"/>
              <a:t> (4-6)</a:t>
            </a:r>
          </a:p>
          <a:p>
            <a:endParaRPr lang="en-US" baseline="0" dirty="0"/>
          </a:p>
          <a:p>
            <a:r>
              <a:rPr lang="en-US" baseline="0" dirty="0"/>
              <a:t>Each share problem (briefly)</a:t>
            </a:r>
          </a:p>
          <a:p>
            <a:endParaRPr lang="en-US" baseline="0" dirty="0"/>
          </a:p>
          <a:p>
            <a:r>
              <a:rPr lang="en-US" baseline="0" dirty="0"/>
              <a:t>Choose one to address</a:t>
            </a:r>
          </a:p>
          <a:p>
            <a:endParaRPr lang="en-US" baseline="0" dirty="0"/>
          </a:p>
          <a:p>
            <a:r>
              <a:rPr lang="en-US" baseline="0" dirty="0"/>
              <a:t>That person sits in the middle and describes problem</a:t>
            </a:r>
          </a:p>
          <a:p>
            <a:r>
              <a:rPr lang="en-US" baseline="0" dirty="0"/>
              <a:t>Probing / clarifying questions</a:t>
            </a:r>
          </a:p>
          <a:p>
            <a:endParaRPr lang="en-US" baseline="0" dirty="0"/>
          </a:p>
          <a:p>
            <a:r>
              <a:rPr lang="en-US" baseline="0" dirty="0"/>
              <a:t>Small-group discuss how to address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21F4C-FF77-4633-9269-8E1C2A34E23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65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Whole-group</a:t>
            </a:r>
            <a:r>
              <a:rPr lang="en-US" baseline="0" dirty="0"/>
              <a:t> share out</a:t>
            </a:r>
          </a:p>
          <a:p>
            <a:endParaRPr lang="en-US" baseline="0" dirty="0"/>
          </a:p>
          <a:p>
            <a:r>
              <a:rPr lang="en-US" baseline="0" dirty="0"/>
              <a:t>Whip around?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21F4C-FF77-4633-9269-8E1C2A34E23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583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2C83-399A-480B-8E5E-BE7B61C2B0B6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51A8-FA00-43F2-BBC7-7BC473B2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03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2C83-399A-480B-8E5E-BE7B61C2B0B6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51A8-FA00-43F2-BBC7-7BC473B2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709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2C83-399A-480B-8E5E-BE7B61C2B0B6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51A8-FA00-43F2-BBC7-7BC473B2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4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2C83-399A-480B-8E5E-BE7B61C2B0B6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51A8-FA00-43F2-BBC7-7BC473B2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51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2C83-399A-480B-8E5E-BE7B61C2B0B6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51A8-FA00-43F2-BBC7-7BC473B2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82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2C83-399A-480B-8E5E-BE7B61C2B0B6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51A8-FA00-43F2-BBC7-7BC473B2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3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2C83-399A-480B-8E5E-BE7B61C2B0B6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51A8-FA00-43F2-BBC7-7BC473B2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41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2C83-399A-480B-8E5E-BE7B61C2B0B6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51A8-FA00-43F2-BBC7-7BC473B2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4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2C83-399A-480B-8E5E-BE7B61C2B0B6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51A8-FA00-43F2-BBC7-7BC473B2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97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2C83-399A-480B-8E5E-BE7B61C2B0B6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51A8-FA00-43F2-BBC7-7BC473B2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14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2C83-399A-480B-8E5E-BE7B61C2B0B6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351A8-FA00-43F2-BBC7-7BC473B2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754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D2C83-399A-480B-8E5E-BE7B61C2B0B6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351A8-FA00-43F2-BBC7-7BC473B2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562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905243"/>
            <a:ext cx="5290774" cy="160471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466080"/>
            <a:ext cx="9144000" cy="914400"/>
          </a:xfrm>
        </p:spPr>
        <p:txBody>
          <a:bodyPr>
            <a:normAutofit/>
          </a:bodyPr>
          <a:lstStyle/>
          <a:p>
            <a:r>
              <a:rPr lang="en-US" sz="4000" dirty="0"/>
              <a:t>March 17, 2016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797" y="235585"/>
            <a:ext cx="9350405" cy="523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78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Ticket 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60319"/>
            <a:ext cx="10515600" cy="36166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/>
              <a:t>What is one thing you learned during the fishbowl activity?</a:t>
            </a:r>
          </a:p>
        </p:txBody>
      </p:sp>
    </p:spTree>
    <p:extLst>
      <p:ext uri="{BB962C8B-B14F-4D97-AF65-F5344CB8AC3E}">
        <p14:creationId xmlns:p14="http://schemas.microsoft.com/office/powerpoint/2010/main" val="1946378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Please Do Now…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Write a list of 2-4 successes you have had this year related to coaching.</a:t>
            </a:r>
          </a:p>
        </p:txBody>
      </p:sp>
    </p:spTree>
    <p:extLst>
      <p:ext uri="{BB962C8B-B14F-4D97-AF65-F5344CB8AC3E}">
        <p14:creationId xmlns:p14="http://schemas.microsoft.com/office/powerpoint/2010/main" val="1048267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ruminatingonthecore.edublogs.org/files/2015/03/gallery-walk-1v0b2s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33120"/>
            <a:ext cx="12192000" cy="545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62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5400" dirty="0"/>
              <a:t>= “Me too!”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5400" dirty="0"/>
          </a:p>
          <a:p>
            <a:pPr>
              <a:buBlip>
                <a:blip r:embed="rId3"/>
              </a:buBlip>
            </a:pPr>
            <a:endParaRPr lang="en-US" sz="5400" dirty="0"/>
          </a:p>
          <a:p>
            <a:pPr>
              <a:buBlip>
                <a:blip r:embed="rId3"/>
              </a:buBlip>
            </a:pPr>
            <a:r>
              <a:rPr lang="en-US" sz="5400" dirty="0"/>
              <a:t>= “Tell me more…”</a:t>
            </a:r>
          </a:p>
        </p:txBody>
      </p:sp>
    </p:spTree>
    <p:extLst>
      <p:ext uri="{BB962C8B-B14F-4D97-AF65-F5344CB8AC3E}">
        <p14:creationId xmlns:p14="http://schemas.microsoft.com/office/powerpoint/2010/main" val="809081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://cdn.business2community.com/wp-content/uploads/2014/04/Time-to-shar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0" y="0"/>
            <a:ext cx="10604500" cy="690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988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vignette2.wikia.nocookie.net/arrow/images/c/cd/Trophy.png/revision/latest?cb=201410120200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894" y="198119"/>
            <a:ext cx="6265546" cy="626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895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53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roblem-Opportunity.png (1437×95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840" y="-421640"/>
            <a:ext cx="12842240" cy="849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834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fishbowltravel.com/images/FBT-Logo-b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694" y="320040"/>
            <a:ext cx="7068071" cy="637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005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220</Words>
  <Application>Microsoft Office PowerPoint</Application>
  <PresentationFormat>Widescreen</PresentationFormat>
  <Paragraphs>57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PowerPoint Presentation</vt:lpstr>
      <vt:lpstr>Please Do Now…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Ticket Out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Ups and Downs</dc:title>
  <dc:creator>Jeremy Gabborin</dc:creator>
  <cp:lastModifiedBy>Jeremy Gabborin</cp:lastModifiedBy>
  <cp:revision>7</cp:revision>
  <dcterms:created xsi:type="dcterms:W3CDTF">2016-03-17T01:14:44Z</dcterms:created>
  <dcterms:modified xsi:type="dcterms:W3CDTF">2016-03-17T01:59:15Z</dcterms:modified>
</cp:coreProperties>
</file>