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7086600" cy="93726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4" Type="http://schemas.openxmlformats.org/officeDocument/2006/relationships/slide" Target="slides/slide9.xml"/><Relationship Id="rId12" Type="http://schemas.openxmlformats.org/officeDocument/2006/relationships/slide" Target="slides/slide7.xml"/><Relationship Id="rId2" Type="http://schemas.openxmlformats.org/officeDocument/2006/relationships/presProps" Target="presProps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3" Type="http://schemas.openxmlformats.org/officeDocument/2006/relationships/tableStyles" Target="tableStyle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x="708650" y="4451975"/>
            <a:ext cx="5669275" cy="421764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>
            <p:ph idx="2" type="sldImg"/>
          </p:nvPr>
        </p:nvSpPr>
        <p:spPr>
          <a:xfrm>
            <a:off x="1181325" y="702925"/>
            <a:ext cx="4724624" cy="3514724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2" Type="http://schemas.openxmlformats.org/officeDocument/2006/relationships/image" Target="../media/image0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2" Type="http://schemas.openxmlformats.org/officeDocument/2006/relationships/image" Target="../media/image0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2" Type="http://schemas.openxmlformats.org/officeDocument/2006/relationships/image" Target="../media/image0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2" Type="http://schemas.openxmlformats.org/officeDocument/2006/relationships/image" Target="../media/image0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-1" y="4664146"/>
            <a:ext cx="9151089" cy="0"/>
          </a:xfrm>
          <a:prstGeom prst="rtTriangle">
            <a:avLst/>
          </a:prstGeom>
          <a:gradFill>
            <a:gsLst>
              <a:gs pos="0">
                <a:srgbClr val="007593"/>
              </a:gs>
              <a:gs pos="55000">
                <a:srgbClr val="5FD0EC"/>
              </a:gs>
              <a:gs pos="100000">
                <a:srgbClr val="007593"/>
              </a:gs>
            </a:gsLst>
            <a:lin ang="300000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" name="Shape 16"/>
          <p:cNvSpPr txBox="1"/>
          <p:nvPr>
            <p:ph type="ctrTitle"/>
          </p:nvPr>
        </p:nvSpPr>
        <p:spPr>
          <a:xfrm>
            <a:off x="685800" y="1752600"/>
            <a:ext cx="7772400" cy="182976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buClr>
                <a:schemeClr val="dk2"/>
              </a:buClr>
              <a:buFont typeface="Rambla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685800" y="3611607"/>
            <a:ext cx="7772400" cy="11997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64008" rtl="0" algn="r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1pPr>
            <a:lvl2pPr indent="0" marL="457200" marR="0" rtl="0" algn="ctr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/>
            </a:lvl2pPr>
            <a:lvl3pPr indent="0" marL="914400" marR="0" rtl="0" algn="ctr">
              <a:spcBef>
                <a:spcPts val="350"/>
              </a:spcBef>
              <a:buClr>
                <a:schemeClr val="accent2"/>
              </a:buClr>
              <a:buFont typeface="Noto Symbol"/>
              <a:buNone/>
              <a:defRPr/>
            </a:lvl3pPr>
            <a:lvl4pPr indent="0" marL="1371600" marR="0" rtl="0" algn="ctr">
              <a:spcBef>
                <a:spcPts val="350"/>
              </a:spcBef>
              <a:buClr>
                <a:schemeClr val="accent2"/>
              </a:buClr>
              <a:buFont typeface="Noto Symbol"/>
              <a:buNone/>
              <a:defRPr/>
            </a:lvl4pPr>
            <a:lvl5pPr indent="0" marL="1828800" marR="0" rtl="0" algn="ctr">
              <a:spcBef>
                <a:spcPts val="350"/>
              </a:spcBef>
              <a:buClr>
                <a:schemeClr val="accent2"/>
              </a:buClr>
              <a:buFont typeface="Noto Symbol"/>
              <a:buNone/>
              <a:defRPr/>
            </a:lvl5pPr>
            <a:lvl6pPr indent="0" marL="2286000" marR="0" rtl="0" algn="ctr">
              <a:spcBef>
                <a:spcPts val="350"/>
              </a:spcBef>
              <a:buClr>
                <a:schemeClr val="accent3"/>
              </a:buClr>
              <a:buFont typeface="Noto Symbol"/>
              <a:buNone/>
              <a:defRPr/>
            </a:lvl6pPr>
            <a:lvl7pPr indent="0" marL="2743200" marR="0" rtl="0" algn="ctr">
              <a:spcBef>
                <a:spcPts val="350"/>
              </a:spcBef>
              <a:buClr>
                <a:schemeClr val="accent3"/>
              </a:buClr>
              <a:buFont typeface="Noto Symbol"/>
              <a:buNone/>
              <a:defRPr/>
            </a:lvl7pPr>
            <a:lvl8pPr indent="0" marL="3200400" marR="0" rtl="0" algn="ctr">
              <a:spcBef>
                <a:spcPts val="350"/>
              </a:spcBef>
              <a:buClr>
                <a:schemeClr val="accent3"/>
              </a:buClr>
              <a:buFont typeface="Noto Symbol"/>
              <a:buNone/>
              <a:defRPr/>
            </a:lvl8pPr>
            <a:lvl9pPr indent="0" marL="3657600" marR="0" rtl="0" algn="ctr">
              <a:spcBef>
                <a:spcPts val="350"/>
              </a:spcBef>
              <a:buClr>
                <a:schemeClr val="accent3"/>
              </a:buClr>
              <a:buFont typeface="Noto Symbol"/>
              <a:buNone/>
              <a:defRPr/>
            </a:lvl9pPr>
          </a:lstStyle>
          <a:p/>
        </p:txBody>
      </p:sp>
      <p:grpSp>
        <p:nvGrpSpPr>
          <p:cNvPr id="18" name="Shape 18"/>
          <p:cNvGrpSpPr/>
          <p:nvPr/>
        </p:nvGrpSpPr>
        <p:grpSpPr>
          <a:xfrm>
            <a:off x="-3765" y="4953000"/>
            <a:ext cx="9147765" cy="1912087"/>
            <a:chOff x="-3765" y="4832896"/>
            <a:chExt cx="9147765" cy="2032191"/>
          </a:xfrm>
        </p:grpSpPr>
        <p:sp>
          <p:nvSpPr>
            <p:cNvPr id="19" name="Shape 19"/>
            <p:cNvSpPr/>
            <p:nvPr/>
          </p:nvSpPr>
          <p:spPr>
            <a:xfrm>
              <a:off x="1687513" y="4832896"/>
              <a:ext cx="7456487" cy="518816"/>
            </a:xfrm>
            <a:custGeom>
              <a:pathLst>
                <a:path extrusionOk="0" h="367" w="469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ABDEEA">
                <a:alpha val="4000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0" name="Shape 20"/>
            <p:cNvSpPr/>
            <p:nvPr/>
          </p:nvSpPr>
          <p:spPr>
            <a:xfrm>
              <a:off x="35442" y="5135526"/>
              <a:ext cx="9108557" cy="838200"/>
            </a:xfrm>
            <a:custGeom>
              <a:pathLst>
                <a:path extrusionOk="0" h="528" w="576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4883887"/>
              <a:ext cx="9144000" cy="1981200"/>
            </a:xfrm>
            <a:custGeom>
              <a:pathLst>
                <a:path extrusionOk="0" h="1248" w="576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">
                <a:alphaModFix amt="50000"/>
              </a:blip>
              <a:tile algn="t" flip="none" tx="0" sx="50000" ty="0" sy="50000"/>
            </a:blip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cxnSp>
          <p:nvCxnSpPr>
            <p:cNvPr id="22" name="Shape 22"/>
            <p:cNvCxnSpPr/>
            <p:nvPr/>
          </p:nvCxnSpPr>
          <p:spPr>
            <a:xfrm>
              <a:off x="-3765" y="4880373"/>
              <a:ext cx="9147764" cy="839942"/>
            </a:xfrm>
            <a:prstGeom prst="straightConnector1">
              <a:avLst/>
            </a:prstGeom>
            <a:noFill/>
            <a:ln cap="flat" w="12050">
              <a:solidFill>
                <a:srgbClr val="A3D9E7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23" name="Shape 23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chemeClr val="dk2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7" name="Shape 87"/>
          <p:cNvSpPr txBox="1"/>
          <p:nvPr>
            <p:ph idx="1" type="body"/>
          </p:nvPr>
        </p:nvSpPr>
        <p:spPr>
          <a:xfrm rot="5400000">
            <a:off x="2378964" y="-440435"/>
            <a:ext cx="438607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47573" marL="36576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indent="-94741" marL="621792" rtl="0" algn="l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/>
            </a:lvl2pPr>
            <a:lvl3pPr indent="-103886" marL="859536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3pPr>
            <a:lvl4pPr indent="-107950" marL="1143000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4pPr>
            <a:lvl5pPr indent="-114300" marL="1371600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5pPr>
            <a:lvl6pPr indent="-114300" marL="16002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6pPr>
            <a:lvl7pPr indent="-127000" marL="18288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7pPr>
            <a:lvl8pPr indent="-127000" marL="20574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8pPr>
            <a:lvl9pPr indent="-127000" marL="22860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9pPr>
          </a:lstStyle>
          <a:p/>
        </p:txBody>
      </p:sp>
      <p:sp>
        <p:nvSpPr>
          <p:cNvPr id="88" name="Shape 88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9" name="Shape 89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 rot="5400000">
            <a:off x="4936367" y="2182285"/>
            <a:ext cx="5592760" cy="1777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chemeClr val="dk2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 rot="5400000">
            <a:off x="823119" y="-91279"/>
            <a:ext cx="5592759" cy="6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47573" marL="36576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indent="-94741" marL="621792" rtl="0" algn="l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/>
            </a:lvl2pPr>
            <a:lvl3pPr indent="-103886" marL="859536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3pPr>
            <a:lvl4pPr indent="-107950" marL="1143000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4pPr>
            <a:lvl5pPr indent="-114300" marL="1371600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5pPr>
            <a:lvl6pPr indent="-114300" marL="16002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6pPr>
            <a:lvl7pPr indent="-127000" marL="18288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7pPr>
            <a:lvl8pPr indent="-127000" marL="20574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8pPr>
            <a:lvl9pPr indent="-127000" marL="22860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47573" marL="36576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indent="-94741" marL="621792" rtl="0" algn="l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/>
            </a:lvl2pPr>
            <a:lvl3pPr indent="-103886" marL="859536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3pPr>
            <a:lvl4pPr indent="-107950" marL="1143000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4pPr>
            <a:lvl5pPr indent="-114300" marL="1371600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5pPr>
            <a:lvl6pPr indent="-114300" marL="16002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6pPr>
            <a:lvl7pPr indent="-127000" marL="18288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7pPr>
            <a:lvl8pPr indent="-127000" marL="20574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8pPr>
            <a:lvl9pPr indent="-127000" marL="228600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  <p:sp>
        <p:nvSpPr>
          <p:cNvPr id="31" name="Shape 3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chemeClr val="dk2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gradFill>
          <a:gsLst>
            <a:gs pos="0">
              <a:srgbClr val="B2B2B2"/>
            </a:gs>
            <a:gs pos="40000">
              <a:srgbClr val="9F9F9F"/>
            </a:gs>
            <a:gs pos="100000">
              <a:schemeClr val="dk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722375" y="1059712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r">
              <a:spcBef>
                <a:spcPts val="0"/>
              </a:spcBef>
              <a:buFont typeface="Rambl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922712" y="2931711"/>
            <a:ext cx="4572000" cy="14548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l">
              <a:spcBef>
                <a:spcPts val="0"/>
              </a:spcBef>
              <a:buClr>
                <a:schemeClr val="lt1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buClr>
                <a:schemeClr val="lt1"/>
              </a:buClr>
              <a:buFont typeface="Rambla"/>
              <a:buNone/>
              <a:defRPr/>
            </a:lvl2pPr>
            <a:lvl3pPr rtl="0">
              <a:spcBef>
                <a:spcPts val="0"/>
              </a:spcBef>
              <a:buClr>
                <a:schemeClr val="lt1"/>
              </a:buClr>
              <a:buFont typeface="Rambla"/>
              <a:buNone/>
              <a:defRPr/>
            </a:lvl3pPr>
            <a:lvl4pPr rtl="0">
              <a:spcBef>
                <a:spcPts val="0"/>
              </a:spcBef>
              <a:buClr>
                <a:schemeClr val="lt1"/>
              </a:buClr>
              <a:buFont typeface="Rambla"/>
              <a:buNone/>
              <a:defRPr/>
            </a:lvl4pPr>
            <a:lvl5pPr rtl="0">
              <a:spcBef>
                <a:spcPts val="0"/>
              </a:spcBef>
              <a:buClr>
                <a:schemeClr val="lt1"/>
              </a:buClr>
              <a:buFont typeface="Rambla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>
            <a:off x="3636680" y="3005472"/>
            <a:ext cx="182879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9A6"/>
              </a:gs>
              <a:gs pos="72000">
                <a:srgbClr val="65CCE6"/>
              </a:gs>
              <a:gs pos="100000">
                <a:srgbClr val="8ED9EC"/>
              </a:gs>
            </a:gsLst>
            <a:lin ang="16200000" scaled="0"/>
          </a:gradFill>
          <a:ln cap="rnd" w="9525">
            <a:solidFill>
              <a:srgbClr val="21768C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3450264" y="3005472"/>
            <a:ext cx="182879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9A6"/>
              </a:gs>
              <a:gs pos="72000">
                <a:srgbClr val="65CCE6"/>
              </a:gs>
              <a:gs pos="100000">
                <a:srgbClr val="8ED9EC"/>
              </a:gs>
            </a:gsLst>
            <a:lin ang="16200000" scaled="0"/>
          </a:gradFill>
          <a:ln cap="rnd" w="9525">
            <a:solidFill>
              <a:srgbClr val="21768C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bg>
      <p:bgPr>
        <a:gradFill>
          <a:gsLst>
            <a:gs pos="0">
              <a:srgbClr val="B2B2B2"/>
            </a:gs>
            <a:gs pos="40000">
              <a:srgbClr val="9F9F9F"/>
            </a:gs>
            <a:gs pos="100000">
              <a:schemeClr val="dk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481328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648200" y="1481328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  <p:sp>
        <p:nvSpPr>
          <p:cNvPr id="46" name="Shape 4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chemeClr val="lt2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bg>
      <p:bgPr>
        <a:blipFill rotWithShape="1">
          <a:blip r:embed="rId2">
            <a:alphaModFix/>
          </a:blip>
          <a:tile algn="tl" flip="none" tx="0" sx="50000" ty="0" sy="50000"/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457200" y="5410200"/>
            <a:ext cx="4040187" cy="762000"/>
          </a:xfrm>
          <a:prstGeom prst="rect">
            <a:avLst/>
          </a:prstGeom>
          <a:solidFill>
            <a:schemeClr val="accent1"/>
          </a:solidFill>
          <a:ln cap="flat" w="9650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0" marL="0" rtl="0">
              <a:spcBef>
                <a:spcPts val="0"/>
              </a:spcBef>
              <a:buClr>
                <a:schemeClr val="lt1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buFont typeface="Rambla"/>
              <a:buNone/>
              <a:defRPr/>
            </a:lvl2pPr>
            <a:lvl3pPr rtl="0">
              <a:spcBef>
                <a:spcPts val="0"/>
              </a:spcBef>
              <a:buFont typeface="Rambla"/>
              <a:buNone/>
              <a:defRPr/>
            </a:lvl3pPr>
            <a:lvl4pPr rtl="0">
              <a:spcBef>
                <a:spcPts val="0"/>
              </a:spcBef>
              <a:buFont typeface="Rambla"/>
              <a:buNone/>
              <a:defRPr/>
            </a:lvl4pPr>
            <a:lvl5pPr rtl="0">
              <a:spcBef>
                <a:spcPts val="0"/>
              </a:spcBef>
              <a:buFont typeface="Rambla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645026" y="5410200"/>
            <a:ext cx="4041774" cy="762000"/>
          </a:xfrm>
          <a:prstGeom prst="rect">
            <a:avLst/>
          </a:prstGeom>
          <a:solidFill>
            <a:schemeClr val="accent1"/>
          </a:solidFill>
          <a:ln cap="flat" w="9650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0" marL="0" rtl="0">
              <a:spcBef>
                <a:spcPts val="0"/>
              </a:spcBef>
              <a:buClr>
                <a:schemeClr val="lt1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buFont typeface="Rambla"/>
              <a:buNone/>
              <a:defRPr/>
            </a:lvl2pPr>
            <a:lvl3pPr rtl="0">
              <a:spcBef>
                <a:spcPts val="0"/>
              </a:spcBef>
              <a:buFont typeface="Rambla"/>
              <a:buNone/>
              <a:defRPr/>
            </a:lvl3pPr>
            <a:lvl4pPr rtl="0">
              <a:spcBef>
                <a:spcPts val="0"/>
              </a:spcBef>
              <a:buFont typeface="Rambla"/>
              <a:buNone/>
              <a:defRPr/>
            </a:lvl4pPr>
            <a:lvl5pPr rtl="0">
              <a:spcBef>
                <a:spcPts val="0"/>
              </a:spcBef>
              <a:buFont typeface="Rambla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3" type="body"/>
          </p:nvPr>
        </p:nvSpPr>
        <p:spPr>
          <a:xfrm>
            <a:off x="457200" y="1444294"/>
            <a:ext cx="4040187" cy="3941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4" type="body"/>
          </p:nvPr>
        </p:nvSpPr>
        <p:spPr>
          <a:xfrm>
            <a:off x="4645025" y="1444294"/>
            <a:ext cx="4041774" cy="3941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bg>
      <p:bgPr>
        <a:gradFill>
          <a:gsLst>
            <a:gs pos="0">
              <a:srgbClr val="B2B2B2"/>
            </a:gs>
            <a:gs pos="40000">
              <a:srgbClr val="9F9F9F"/>
            </a:gs>
            <a:gs pos="100000">
              <a:schemeClr val="dk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  <p:sp>
        <p:nvSpPr>
          <p:cNvPr id="60" name="Shape 6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chemeClr val="lt2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bg>
      <p:bgPr>
        <a:blipFill rotWithShape="1">
          <a:blip r:embed="rId2">
            <a:alphaModFix/>
          </a:blip>
          <a:tile algn="tl" flip="none" tx="0" sx="50000" ty="0" sy="50000"/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914400" y="4876800"/>
            <a:ext cx="748177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r">
              <a:spcBef>
                <a:spcPts val="0"/>
              </a:spcBef>
              <a:buClr>
                <a:schemeClr val="accent1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4419600" y="5355101"/>
            <a:ext cx="3974592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r">
              <a:spcBef>
                <a:spcPts val="0"/>
              </a:spcBef>
              <a:buFont typeface="Rambla"/>
              <a:buNone/>
              <a:defRPr/>
            </a:lvl1pPr>
            <a:lvl2pPr rtl="0">
              <a:spcBef>
                <a:spcPts val="0"/>
              </a:spcBef>
              <a:buFont typeface="Rambla"/>
              <a:buNone/>
              <a:defRPr/>
            </a:lvl2pPr>
            <a:lvl3pPr rtl="0">
              <a:spcBef>
                <a:spcPts val="0"/>
              </a:spcBef>
              <a:buFont typeface="Rambla"/>
              <a:buNone/>
              <a:defRPr/>
            </a:lvl3pPr>
            <a:lvl4pPr rtl="0">
              <a:spcBef>
                <a:spcPts val="0"/>
              </a:spcBef>
              <a:buFont typeface="Rambla"/>
              <a:buNone/>
              <a:defRPr/>
            </a:lvl4pPr>
            <a:lvl5pPr rtl="0">
              <a:spcBef>
                <a:spcPts val="0"/>
              </a:spcBef>
              <a:buFont typeface="Rambla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914400" y="274319"/>
            <a:ext cx="7479791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bg>
      <p:bgPr>
        <a:gradFill>
          <a:gsLst>
            <a:gs pos="0">
              <a:srgbClr val="B2B2B2"/>
            </a:gs>
            <a:gs pos="40000">
              <a:srgbClr val="9F9F9F"/>
            </a:gs>
            <a:gs pos="100000">
              <a:schemeClr val="dk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idx="1" type="body"/>
          </p:nvPr>
        </p:nvSpPr>
        <p:spPr>
          <a:xfrm>
            <a:off x="1141232" y="5443401"/>
            <a:ext cx="7162799" cy="648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18288" rtl="0" algn="r">
              <a:spcBef>
                <a:spcPts val="0"/>
              </a:spcBef>
              <a:buFont typeface="Rambl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4" name="Shape 74"/>
          <p:cNvSpPr/>
          <p:nvPr>
            <p:ph idx="2" type="pic"/>
          </p:nvPr>
        </p:nvSpPr>
        <p:spPr>
          <a:xfrm>
            <a:off x="228600" y="189968"/>
            <a:ext cx="8686800" cy="4389119"/>
          </a:xfrm>
          <a:prstGeom prst="rect">
            <a:avLst/>
          </a:prstGeom>
          <a:solidFill>
            <a:schemeClr val="dk2"/>
          </a:solidFill>
          <a:ln cap="flat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  <p:sp>
        <p:nvSpPr>
          <p:cNvPr id="78" name="Shape 78"/>
          <p:cNvSpPr txBox="1"/>
          <p:nvPr>
            <p:ph type="title"/>
          </p:nvPr>
        </p:nvSpPr>
        <p:spPr>
          <a:xfrm>
            <a:off x="228600" y="4865121"/>
            <a:ext cx="8075431" cy="5626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marR="0" rtl="0" algn="r">
              <a:spcBef>
                <a:spcPts val="0"/>
              </a:spcBef>
              <a:buClr>
                <a:schemeClr val="accent1"/>
              </a:buClr>
              <a:buFont typeface="Rambl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9" name="Shape 79"/>
          <p:cNvSpPr/>
          <p:nvPr/>
        </p:nvSpPr>
        <p:spPr>
          <a:xfrm>
            <a:off x="499272" y="5944935"/>
            <a:ext cx="4940623" cy="921076"/>
          </a:xfrm>
          <a:custGeom>
            <a:pathLst>
              <a:path extrusionOk="0" h="337" w="7485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ABDEEA">
              <a:alpha val="40000"/>
            </a:srgbClr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485716" y="5939010"/>
            <a:ext cx="3690451" cy="933450"/>
          </a:xfrm>
          <a:custGeom>
            <a:pathLst>
              <a:path extrusionOk="0" h="588" w="5591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-6041" y="5791253"/>
            <a:ext cx="3402313" cy="1080868"/>
          </a:xfrm>
          <a:prstGeom prst="rtTriangle">
            <a:avLst/>
          </a:prstGeom>
          <a:blipFill rotWithShape="1">
            <a:blip r:embed="rId2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82" name="Shape 82"/>
          <p:cNvCxnSpPr/>
          <p:nvPr/>
        </p:nvCxnSpPr>
        <p:spPr>
          <a:xfrm>
            <a:off x="-9237" y="5787737"/>
            <a:ext cx="3405508" cy="1084383"/>
          </a:xfrm>
          <a:prstGeom prst="straightConnector1">
            <a:avLst/>
          </a:prstGeom>
          <a:noFill/>
          <a:ln cap="flat" w="12050">
            <a:solidFill>
              <a:srgbClr val="A3D9E7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83" name="Shape 83"/>
          <p:cNvSpPr/>
          <p:nvPr/>
        </p:nvSpPr>
        <p:spPr>
          <a:xfrm>
            <a:off x="8664111" y="4988439"/>
            <a:ext cx="182879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9A6"/>
              </a:gs>
              <a:gs pos="72000">
                <a:srgbClr val="65CCE6"/>
              </a:gs>
              <a:gs pos="100000">
                <a:srgbClr val="8ED9EC"/>
              </a:gs>
            </a:gsLst>
            <a:lin ang="16200000" scaled="0"/>
          </a:gradFill>
          <a:ln cap="rnd" w="9525">
            <a:solidFill>
              <a:srgbClr val="21768C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8477696" y="4988439"/>
            <a:ext cx="182879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9A6"/>
              </a:gs>
              <a:gs pos="72000">
                <a:srgbClr val="65CCE6"/>
              </a:gs>
              <a:gs pos="100000">
                <a:srgbClr val="8ED9EC"/>
              </a:gs>
            </a:gsLst>
            <a:lin ang="16200000" scaled="0"/>
          </a:gradFill>
          <a:ln cap="rnd" w="9525">
            <a:solidFill>
              <a:srgbClr val="21768C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1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Relationship Id="rId1" Type="http://schemas.openxmlformats.org/officeDocument/2006/relationships/image" Target="../media/image01.jpg"/><Relationship Id="rId4" Type="http://schemas.openxmlformats.org/officeDocument/2006/relationships/slideLayout" Target="../slideLayouts/slideLayout3.xml"/><Relationship Id="rId10" Type="http://schemas.openxmlformats.org/officeDocument/2006/relationships/slideLayout" Target="../slideLayouts/slideLayout9.xml"/><Relationship Id="rId3" Type="http://schemas.openxmlformats.org/officeDocument/2006/relationships/slideLayout" Target="../slideLayouts/slideLayout2.xml"/><Relationship Id="rId11" Type="http://schemas.openxmlformats.org/officeDocument/2006/relationships/slideLayout" Target="../slideLayouts/slideLayout10.xml"/><Relationship Id="rId9" Type="http://schemas.openxmlformats.org/officeDocument/2006/relationships/slideLayout" Target="../slideLayouts/slideLayout8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8" Type="http://schemas.openxmlformats.org/officeDocument/2006/relationships/slideLayout" Target="../slideLayouts/slideLayout7.xml"/><Relationship Id="rId7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499272" y="5944935"/>
            <a:ext cx="4940623" cy="921076"/>
          </a:xfrm>
          <a:custGeom>
            <a:pathLst>
              <a:path extrusionOk="0" h="337" w="7485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ABDEEA">
              <a:alpha val="40000"/>
            </a:srgbClr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" name="Shape 6"/>
          <p:cNvSpPr/>
          <p:nvPr/>
        </p:nvSpPr>
        <p:spPr>
          <a:xfrm>
            <a:off x="485716" y="5939010"/>
            <a:ext cx="3690451" cy="933450"/>
          </a:xfrm>
          <a:custGeom>
            <a:pathLst>
              <a:path extrusionOk="0" h="588" w="5591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" name="Shape 7"/>
          <p:cNvSpPr/>
          <p:nvPr/>
        </p:nvSpPr>
        <p:spPr>
          <a:xfrm>
            <a:off x="-6041" y="5791253"/>
            <a:ext cx="3402313" cy="1080868"/>
          </a:xfrm>
          <a:prstGeom prst="rtTriangle">
            <a:avLst/>
          </a:prstGeom>
          <a:blipFill rotWithShape="1">
            <a:blip r:embed="rId1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8" name="Shape 8"/>
          <p:cNvCxnSpPr/>
          <p:nvPr/>
        </p:nvCxnSpPr>
        <p:spPr>
          <a:xfrm>
            <a:off x="-9237" y="5787737"/>
            <a:ext cx="3405508" cy="1084383"/>
          </a:xfrm>
          <a:prstGeom prst="straightConnector1">
            <a:avLst/>
          </a:prstGeom>
          <a:noFill/>
          <a:ln cap="flat" w="12050">
            <a:solidFill>
              <a:srgbClr val="A3D9E7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9" name="Shape 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dk2"/>
              </a:buClr>
              <a:buFont typeface="Rambla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47573" marL="36576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indent="-94741" marL="621792" marR="0" rtl="0" algn="l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/>
            </a:lvl2pPr>
            <a:lvl3pPr indent="-103886" marL="859536" marR="0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3pPr>
            <a:lvl4pPr indent="-107950" marL="1143000" marR="0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4pPr>
            <a:lvl5pPr indent="-114300" marL="1371600" marR="0" rtl="0" algn="l">
              <a:spcBef>
                <a:spcPts val="350"/>
              </a:spcBef>
              <a:buClr>
                <a:schemeClr val="accent2"/>
              </a:buClr>
              <a:buFont typeface="Noto Symbol"/>
              <a:buChar char="⚫"/>
              <a:defRPr/>
            </a:lvl5pPr>
            <a:lvl6pPr indent="-114300" marL="1600200" marR="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6pPr>
            <a:lvl7pPr indent="-127000" marL="1828800" marR="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7pPr>
            <a:lvl8pPr indent="-127000" marL="2057400" marR="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8pPr>
            <a:lvl9pPr indent="-127000" marL="2286000" marR="0" rtl="0" algn="l">
              <a:spcBef>
                <a:spcPts val="350"/>
              </a:spcBef>
              <a:buClr>
                <a:schemeClr val="accent3"/>
              </a:buClr>
              <a:buFont typeface="Noto Symbol"/>
              <a:buChar char="◾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6727032" y="6407944"/>
            <a:ext cx="1920239" cy="3657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4380071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647271" y="6407944"/>
            <a:ext cx="3657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3" Type="http://schemas.openxmlformats.org/officeDocument/2006/relationships/image" Target="../media/image05.pn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3" Type="http://schemas.openxmlformats.org/officeDocument/2006/relationships/image" Target="../media/image05.png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2.png"/><Relationship Id="rId3" Type="http://schemas.openxmlformats.org/officeDocument/2006/relationships/image" Target="../media/image05.pn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05.png"/><Relationship Id="rId3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05.png"/><Relationship Id="rId3" Type="http://schemas.openxmlformats.org/officeDocument/2006/relationships/image" Target="../media/image06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05.png"/><Relationship Id="rId3" Type="http://schemas.openxmlformats.org/officeDocument/2006/relationships/image" Target="../media/image04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05.png"/><Relationship Id="rId3" Type="http://schemas.openxmlformats.org/officeDocument/2006/relationships/image" Target="../media/image07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5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ctrTitle"/>
          </p:nvPr>
        </p:nvSpPr>
        <p:spPr>
          <a:xfrm>
            <a:off x="228600" y="502860"/>
            <a:ext cx="7772400" cy="24383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dk2"/>
              </a:buClr>
              <a:buSzPct val="25000"/>
              <a:buFont typeface="Rambla"/>
              <a:buNone/>
            </a:pPr>
            <a:r>
              <a:rPr b="1" baseline="0" i="0" lang="en-US" sz="3200" u="none" cap="none" strike="noStrike">
                <a:solidFill>
                  <a:schemeClr val="dk2"/>
                </a:solidFill>
                <a:latin typeface="Rambla"/>
                <a:ea typeface="Rambla"/>
                <a:cs typeface="Rambla"/>
                <a:sym typeface="Rambla"/>
              </a:rPr>
              <a:t>Where We Are, What We Do, and Putting PIIC to Work For You!</a:t>
            </a:r>
          </a:p>
        </p:txBody>
      </p:sp>
      <p:sp>
        <p:nvSpPr>
          <p:cNvPr id="99" name="Shape 99"/>
          <p:cNvSpPr txBox="1"/>
          <p:nvPr>
            <p:ph idx="1" type="subTitle"/>
          </p:nvPr>
        </p:nvSpPr>
        <p:spPr>
          <a:xfrm>
            <a:off x="381000" y="5486400"/>
            <a:ext cx="3733800" cy="990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rIns="45700" tIns="45700">
            <a:noAutofit/>
          </a:bodyPr>
          <a:lstStyle/>
          <a:p>
            <a:pPr indent="0" lvl="0" marL="0" marR="64008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b="0" baseline="0" i="0" lang="en-US" sz="2000" u="none" cap="none" strike="noStrike">
                <a:solidFill>
                  <a:schemeClr val="dk2"/>
                </a:solidFill>
                <a:latin typeface="Rambla"/>
                <a:ea typeface="Rambla"/>
                <a:cs typeface="Rambla"/>
                <a:sym typeface="Rambla"/>
              </a:rPr>
              <a:t>Jeremy Gabborin</a:t>
            </a:r>
          </a:p>
          <a:p>
            <a:pPr indent="0" lvl="0" marL="0" marR="64008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b="0" baseline="0" i="0" lang="en-US" sz="2000" u="none" cap="none" strike="noStrike">
                <a:solidFill>
                  <a:schemeClr val="dk2"/>
                </a:solidFill>
                <a:latin typeface="Rambla"/>
                <a:ea typeface="Rambla"/>
                <a:cs typeface="Rambla"/>
                <a:sym typeface="Rambla"/>
              </a:rPr>
              <a:t>IU28 PIIC Coaching Mentor</a:t>
            </a:r>
          </a:p>
          <a:p>
            <a:pPr indent="0" lvl="0" marL="0" marR="64008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b="0" baseline="0" i="0" lang="en-US" sz="2000" u="none" cap="none" strike="noStrike">
                <a:solidFill>
                  <a:schemeClr val="dk2"/>
                </a:solidFill>
                <a:latin typeface="Rambla"/>
                <a:ea typeface="Rambla"/>
                <a:cs typeface="Rambla"/>
                <a:sym typeface="Rambla"/>
              </a:rPr>
              <a:t>2014-2015</a:t>
            </a: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4200" y="2895600"/>
            <a:ext cx="2514599" cy="2151062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/>
          <p:nvPr/>
        </p:nvSpPr>
        <p:spPr>
          <a:xfrm>
            <a:off x="0" y="152400"/>
            <a:ext cx="91440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n-US" sz="4800" u="none" cap="none" strike="noStrike">
                <a:solidFill>
                  <a:srgbClr val="C7F3FF"/>
                </a:solidFill>
                <a:latin typeface="Tahoma"/>
                <a:ea typeface="Tahoma"/>
                <a:cs typeface="Tahoma"/>
                <a:sym typeface="Tahoma"/>
              </a:rPr>
              <a:t>Pennsylvania Institute for Instructional Coaching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Shape 106"/>
          <p:cNvGrpSpPr/>
          <p:nvPr/>
        </p:nvGrpSpPr>
        <p:grpSpPr>
          <a:xfrm>
            <a:off x="1066789" y="381000"/>
            <a:ext cx="7239021" cy="6248399"/>
            <a:chOff x="609589" y="0"/>
            <a:chExt cx="7239021" cy="6248399"/>
          </a:xfrm>
        </p:grpSpPr>
        <p:sp>
          <p:nvSpPr>
            <p:cNvPr id="107" name="Shape 107"/>
            <p:cNvSpPr/>
            <p:nvPr/>
          </p:nvSpPr>
          <p:spPr>
            <a:xfrm>
              <a:off x="609589" y="0"/>
              <a:ext cx="7239021" cy="6248399"/>
            </a:xfrm>
            <a:prstGeom prst="diamond">
              <a:avLst/>
            </a:prstGeom>
            <a:solidFill>
              <a:srgbClr val="D9DAE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1698498" y="593597"/>
              <a:ext cx="2436875" cy="2436875"/>
            </a:xfrm>
            <a:prstGeom prst="roundRect">
              <a:avLst>
                <a:gd fmla="val 16667" name="adj"/>
              </a:avLst>
            </a:prstGeom>
            <a:solidFill>
              <a:schemeClr val="accent5"/>
            </a:solidFill>
            <a:ln cap="flat" w="550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9" name="Shape 109"/>
            <p:cNvSpPr txBox="1"/>
            <p:nvPr/>
          </p:nvSpPr>
          <p:spPr>
            <a:xfrm>
              <a:off x="1817456" y="712556"/>
              <a:ext cx="2198960" cy="21989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0" lIns="95250" rIns="95250" tIns="952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875"/>
                </a:spcAft>
                <a:buSzPct val="25000"/>
                <a:buNone/>
              </a:pPr>
              <a:r>
                <a:rPr b="0" baseline="0" i="0" lang="en-US" sz="25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PA Common Core Standards</a:t>
              </a:r>
            </a:p>
          </p:txBody>
        </p:sp>
        <p:sp>
          <p:nvSpPr>
            <p:cNvPr id="110" name="Shape 110"/>
            <p:cNvSpPr/>
            <p:nvPr/>
          </p:nvSpPr>
          <p:spPr>
            <a:xfrm>
              <a:off x="4322826" y="593597"/>
              <a:ext cx="2436875" cy="2436875"/>
            </a:xfrm>
            <a:prstGeom prst="roundRect">
              <a:avLst>
                <a:gd fmla="val 16667" name="adj"/>
              </a:avLst>
            </a:prstGeom>
            <a:solidFill>
              <a:srgbClr val="5F4279"/>
            </a:solidFill>
            <a:ln cap="flat" w="550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1" name="Shape 111"/>
            <p:cNvSpPr txBox="1"/>
            <p:nvPr/>
          </p:nvSpPr>
          <p:spPr>
            <a:xfrm>
              <a:off x="4441783" y="712556"/>
              <a:ext cx="2198960" cy="21989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0" lIns="95250" rIns="95250" tIns="952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875"/>
                </a:spcAft>
                <a:buSzPct val="25000"/>
                <a:buNone/>
              </a:pPr>
              <a:r>
                <a:rPr b="0" baseline="0" i="0" lang="en-US" sz="25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Educator Effectiveness</a:t>
              </a:r>
            </a:p>
          </p:txBody>
        </p:sp>
        <p:sp>
          <p:nvSpPr>
            <p:cNvPr id="112" name="Shape 112"/>
            <p:cNvSpPr/>
            <p:nvPr/>
          </p:nvSpPr>
          <p:spPr>
            <a:xfrm>
              <a:off x="1698498" y="3217925"/>
              <a:ext cx="2436875" cy="2436875"/>
            </a:xfrm>
            <a:prstGeom prst="roundRect">
              <a:avLst>
                <a:gd fmla="val 16667" name="adj"/>
              </a:avLst>
            </a:prstGeom>
            <a:solidFill>
              <a:srgbClr val="7B3E71"/>
            </a:solidFill>
            <a:ln cap="flat" w="550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3" name="Shape 113"/>
            <p:cNvSpPr txBox="1"/>
            <p:nvPr/>
          </p:nvSpPr>
          <p:spPr>
            <a:xfrm>
              <a:off x="1817456" y="3336883"/>
              <a:ext cx="2198960" cy="21989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0" lIns="95250" rIns="95250" tIns="952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875"/>
                </a:spcAft>
                <a:buSzPct val="25000"/>
                <a:buNone/>
              </a:pPr>
              <a:r>
                <a:rPr b="0" baseline="0" i="0" lang="en-US" sz="25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Data Teams / PLCs</a:t>
              </a:r>
            </a:p>
          </p:txBody>
        </p:sp>
        <p:sp>
          <p:nvSpPr>
            <p:cNvPr id="114" name="Shape 114"/>
            <p:cNvSpPr/>
            <p:nvPr/>
          </p:nvSpPr>
          <p:spPr>
            <a:xfrm>
              <a:off x="4322826" y="3217925"/>
              <a:ext cx="2436875" cy="2436875"/>
            </a:xfrm>
            <a:prstGeom prst="roundRect">
              <a:avLst>
                <a:gd fmla="val 16667" name="adj"/>
              </a:avLst>
            </a:prstGeom>
            <a:solidFill>
              <a:srgbClr val="7C3B48"/>
            </a:solidFill>
            <a:ln cap="flat" w="550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5" name="Shape 115"/>
            <p:cNvSpPr txBox="1"/>
            <p:nvPr/>
          </p:nvSpPr>
          <p:spPr>
            <a:xfrm>
              <a:off x="4441783" y="3336883"/>
              <a:ext cx="2198960" cy="21989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0" lIns="95250" rIns="95250" tIns="952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875"/>
                </a:spcAft>
                <a:buSzPct val="25000"/>
                <a:buNone/>
              </a:pPr>
              <a:r>
                <a:rPr b="0" baseline="0" i="0" lang="en-US" sz="25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Reading and Writing in the Content Areas</a:t>
              </a:r>
            </a:p>
          </p:txBody>
        </p:sp>
      </p:grpSp>
      <p:pic>
        <p:nvPicPr>
          <p:cNvPr id="116" name="Shape 1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0" y="5715000"/>
            <a:ext cx="1143000" cy="97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47573" lvl="0" marL="36576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r>
              <a:t/>
            </a:r>
            <a:endParaRPr b="0" baseline="0" i="0" sz="2700" u="none" cap="none" strike="noStrike">
              <a:solidFill>
                <a:schemeClr val="dk1"/>
              </a:solidFill>
              <a:latin typeface="Rambla"/>
              <a:ea typeface="Rambla"/>
              <a:cs typeface="Rambla"/>
              <a:sym typeface="Rambla"/>
            </a:endParaRPr>
          </a:p>
        </p:txBody>
      </p:sp>
      <p:sp>
        <p:nvSpPr>
          <p:cNvPr id="122" name="Shape 12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Rambla"/>
              <a:buNone/>
            </a:pPr>
            <a:r>
              <a:rPr b="1" baseline="0" i="0" lang="en-US" sz="4100" u="none" cap="none" strike="noStrike">
                <a:solidFill>
                  <a:schemeClr val="dk2"/>
                </a:solidFill>
                <a:latin typeface="Rambla"/>
                <a:ea typeface="Rambla"/>
                <a:cs typeface="Rambla"/>
                <a:sym typeface="Rambla"/>
              </a:rPr>
              <a:t>4 Quadrants</a:t>
            </a:r>
          </a:p>
        </p:txBody>
      </p:sp>
      <p:pic>
        <p:nvPicPr>
          <p:cNvPr id="123" name="Shape 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93379" y="5855348"/>
            <a:ext cx="1143000" cy="977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8200" y="1219200"/>
            <a:ext cx="7272337" cy="5125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Shape 1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6262" y="547687"/>
            <a:ext cx="7991475" cy="5762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24800" y="5869939"/>
            <a:ext cx="1143000" cy="97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Shape 1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650" y="528637"/>
            <a:ext cx="7886700" cy="580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01000" y="5855969"/>
            <a:ext cx="1143000" cy="97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6725" y="628650"/>
            <a:ext cx="8210550" cy="560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24800" y="5880100"/>
            <a:ext cx="1143000" cy="97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462" y="614362"/>
            <a:ext cx="7839074" cy="562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Shape 1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01000" y="5880100"/>
            <a:ext cx="1143000" cy="97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Shape 153"/>
          <p:cNvGrpSpPr/>
          <p:nvPr/>
        </p:nvGrpSpPr>
        <p:grpSpPr>
          <a:xfrm>
            <a:off x="457199" y="1481584"/>
            <a:ext cx="8229599" cy="4525066"/>
            <a:chOff x="0" y="446"/>
            <a:chExt cx="8229599" cy="4525066"/>
          </a:xfrm>
        </p:grpSpPr>
        <p:sp>
          <p:nvSpPr>
            <p:cNvPr id="154" name="Shape 154"/>
            <p:cNvSpPr/>
            <p:nvPr/>
          </p:nvSpPr>
          <p:spPr>
            <a:xfrm rot="5400000">
              <a:off x="-245634" y="246081"/>
              <a:ext cx="1637566" cy="1146297"/>
            </a:xfrm>
            <a:prstGeom prst="chevron">
              <a:avLst>
                <a:gd fmla="val 50000" name="adj"/>
              </a:avLst>
            </a:prstGeom>
            <a:solidFill>
              <a:srgbClr val="DA1C27"/>
            </a:solidFill>
            <a:ln cap="flat" w="55000">
              <a:solidFill>
                <a:srgbClr val="DA1C27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5" name="Shape 155"/>
            <p:cNvSpPr txBox="1"/>
            <p:nvPr/>
          </p:nvSpPr>
          <p:spPr>
            <a:xfrm>
              <a:off x="0" y="573595"/>
              <a:ext cx="1146297" cy="4912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rIns="15875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875"/>
                </a:spcAft>
                <a:buSzPct val="25000"/>
                <a:buNone/>
              </a:pPr>
              <a:r>
                <a:rPr b="0" baseline="0" i="0" lang="en-US" sz="25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Before</a:t>
              </a:r>
            </a:p>
          </p:txBody>
        </p:sp>
        <p:sp>
          <p:nvSpPr>
            <p:cNvPr id="156" name="Shape 156"/>
            <p:cNvSpPr/>
            <p:nvPr/>
          </p:nvSpPr>
          <p:spPr>
            <a:xfrm rot="5400000">
              <a:off x="4155739" y="-3008994"/>
              <a:ext cx="1064418" cy="7083302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3"/>
              </a:schemeClr>
            </a:solidFill>
            <a:ln cap="flat" w="55000">
              <a:solidFill>
                <a:srgbClr val="DA1C27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7" name="Shape 157"/>
            <p:cNvSpPr txBox="1"/>
            <p:nvPr/>
          </p:nvSpPr>
          <p:spPr>
            <a:xfrm>
              <a:off x="1146298" y="52408"/>
              <a:ext cx="7031340" cy="9604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4600" lIns="163575" rIns="14600" tIns="14600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345"/>
                </a:spcAft>
                <a:buClr>
                  <a:schemeClr val="dk1"/>
                </a:buClr>
                <a:buSzPct val="100000"/>
                <a:buFont typeface="Tahoma"/>
                <a:buChar char="•"/>
              </a:pPr>
              <a:r>
                <a:rPr b="0" baseline="0" i="0" lang="en-US" sz="23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Pre-conference for planning successful instruction w/ individuals or team of teachers</a:t>
              </a:r>
            </a:p>
          </p:txBody>
        </p:sp>
        <p:sp>
          <p:nvSpPr>
            <p:cNvPr id="158" name="Shape 158"/>
            <p:cNvSpPr/>
            <p:nvPr/>
          </p:nvSpPr>
          <p:spPr>
            <a:xfrm rot="5400000">
              <a:off x="-245634" y="1689831"/>
              <a:ext cx="1637566" cy="1146297"/>
            </a:xfrm>
            <a:prstGeom prst="chevron">
              <a:avLst>
                <a:gd fmla="val 50000" name="adj"/>
              </a:avLst>
            </a:prstGeom>
            <a:solidFill>
              <a:srgbClr val="18C5E4"/>
            </a:solidFill>
            <a:ln cap="flat" w="55000">
              <a:solidFill>
                <a:srgbClr val="18C5E4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9" name="Shape 159"/>
            <p:cNvSpPr txBox="1"/>
            <p:nvPr/>
          </p:nvSpPr>
          <p:spPr>
            <a:xfrm>
              <a:off x="0" y="2017346"/>
              <a:ext cx="1146297" cy="4912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rIns="15875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875"/>
                </a:spcAft>
                <a:buSzPct val="25000"/>
                <a:buNone/>
              </a:pPr>
              <a:r>
                <a:rPr baseline="0" i="0" lang="en-US" sz="25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During</a:t>
              </a:r>
            </a:p>
          </p:txBody>
        </p:sp>
        <p:sp>
          <p:nvSpPr>
            <p:cNvPr id="160" name="Shape 160"/>
            <p:cNvSpPr/>
            <p:nvPr/>
          </p:nvSpPr>
          <p:spPr>
            <a:xfrm rot="5400000">
              <a:off x="4155739" y="-1565243"/>
              <a:ext cx="1064418" cy="7083302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3"/>
              </a:schemeClr>
            </a:solidFill>
            <a:ln cap="flat" w="55000">
              <a:solidFill>
                <a:srgbClr val="18C5E4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1" name="Shape 161"/>
            <p:cNvSpPr txBox="1"/>
            <p:nvPr/>
          </p:nvSpPr>
          <p:spPr>
            <a:xfrm>
              <a:off x="1146298" y="1496158"/>
              <a:ext cx="7031340" cy="9604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4600" lIns="163575" rIns="14600" tIns="14600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Tahoma"/>
                <a:buChar char="•"/>
              </a:pPr>
              <a:r>
                <a:rPr b="0" baseline="0" i="0" lang="en-US" sz="23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Co-teaching</a:t>
              </a:r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345"/>
                </a:spcBef>
                <a:spcAft>
                  <a:spcPts val="345"/>
                </a:spcAft>
                <a:buClr>
                  <a:schemeClr val="dk1"/>
                </a:buClr>
                <a:buSzPct val="100000"/>
                <a:buFont typeface="Tahoma"/>
                <a:buChar char="•"/>
              </a:pPr>
              <a:r>
                <a:rPr b="0" baseline="0" i="0" lang="en-US" sz="23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Modeling</a:t>
              </a:r>
            </a:p>
          </p:txBody>
        </p:sp>
        <p:sp>
          <p:nvSpPr>
            <p:cNvPr id="162" name="Shape 162"/>
            <p:cNvSpPr/>
            <p:nvPr/>
          </p:nvSpPr>
          <p:spPr>
            <a:xfrm rot="5400000">
              <a:off x="-245634" y="3133581"/>
              <a:ext cx="1637566" cy="1146297"/>
            </a:xfrm>
            <a:prstGeom prst="chevron">
              <a:avLst>
                <a:gd fmla="val 50000" name="adj"/>
              </a:avLst>
            </a:prstGeom>
            <a:solidFill>
              <a:srgbClr val="EB6218"/>
            </a:solidFill>
            <a:ln cap="flat" w="55000">
              <a:solidFill>
                <a:srgbClr val="EB6218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3" name="Shape 163"/>
            <p:cNvSpPr txBox="1"/>
            <p:nvPr/>
          </p:nvSpPr>
          <p:spPr>
            <a:xfrm>
              <a:off x="0" y="3461094"/>
              <a:ext cx="1146297" cy="4912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rIns="15875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875"/>
                </a:spcAft>
                <a:buSzPct val="25000"/>
                <a:buNone/>
              </a:pPr>
              <a:r>
                <a:rPr b="0" baseline="0" i="0" lang="en-US" sz="25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After</a:t>
              </a:r>
            </a:p>
          </p:txBody>
        </p:sp>
        <p:sp>
          <p:nvSpPr>
            <p:cNvPr id="164" name="Shape 164"/>
            <p:cNvSpPr/>
            <p:nvPr/>
          </p:nvSpPr>
          <p:spPr>
            <a:xfrm rot="5400000">
              <a:off x="4155739" y="-121494"/>
              <a:ext cx="1064418" cy="7083302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3"/>
              </a:schemeClr>
            </a:solidFill>
            <a:ln cap="flat" w="55000">
              <a:solidFill>
                <a:srgbClr val="EB6218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5" name="Shape 165"/>
            <p:cNvSpPr txBox="1"/>
            <p:nvPr/>
          </p:nvSpPr>
          <p:spPr>
            <a:xfrm>
              <a:off x="1146298" y="2939907"/>
              <a:ext cx="7031340" cy="9604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4600" lIns="163575" rIns="14600" tIns="14600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345"/>
                </a:spcAft>
                <a:buClr>
                  <a:schemeClr val="dk1"/>
                </a:buClr>
                <a:buSzPct val="100000"/>
                <a:buFont typeface="Tahoma"/>
                <a:buChar char="•"/>
              </a:pPr>
              <a:r>
                <a:rPr b="0" baseline="0" i="0" lang="en-US" sz="23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Offering feedback through reflective and non-evaluative conferences</a:t>
              </a:r>
            </a:p>
          </p:txBody>
        </p:sp>
      </p:grpSp>
      <p:sp>
        <p:nvSpPr>
          <p:cNvPr id="166" name="Shape 16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Rambla"/>
              <a:buNone/>
            </a:pPr>
            <a:r>
              <a:rPr b="1" baseline="0" i="0" lang="en-US" sz="4100" u="none" cap="none" strike="noStrike">
                <a:solidFill>
                  <a:schemeClr val="dk2"/>
                </a:solidFill>
                <a:latin typeface="Rambla"/>
                <a:ea typeface="Rambla"/>
                <a:cs typeface="Rambla"/>
                <a:sym typeface="Rambla"/>
              </a:rPr>
              <a:t>The BDA Coaching Cycle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4724398" y="2819400"/>
            <a:ext cx="2212464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Visiting</a:t>
            </a: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Note taking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8" name="Shape 1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0" y="5715000"/>
            <a:ext cx="1143000" cy="97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idx="1" type="body"/>
          </p:nvPr>
        </p:nvSpPr>
        <p:spPr>
          <a:xfrm>
            <a:off x="990600" y="1414462"/>
            <a:ext cx="7772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64160" lvl="0" marL="36576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Noto Symbol"/>
              <a:buChar char=""/>
            </a:pPr>
            <a:r>
              <a:rPr b="0" baseline="0" i="0" lang="en-US" sz="25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Identifying a coach that the PIIC mentor trains—one-on-one, small and whole group</a:t>
            </a:r>
          </a:p>
          <a:p>
            <a:pPr indent="-105727" lvl="1" marL="621792" marR="0" rtl="0" algn="l">
              <a:spcBef>
                <a:spcPts val="324"/>
              </a:spcBef>
              <a:buClr>
                <a:schemeClr val="accent1"/>
              </a:buClr>
              <a:buFont typeface="Verdana"/>
              <a:buNone/>
            </a:pPr>
            <a:r>
              <a:t/>
            </a:r>
            <a:endParaRPr b="0" baseline="0" i="0" sz="2150" u="none" cap="none" strike="noStrike">
              <a:solidFill>
                <a:schemeClr val="dk1"/>
              </a:solidFill>
              <a:latin typeface="Rambla"/>
              <a:ea typeface="Rambla"/>
              <a:cs typeface="Rambla"/>
              <a:sym typeface="Rambla"/>
            </a:endParaRPr>
          </a:p>
          <a:p>
            <a:pPr indent="-264160" lvl="0" marL="36576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Noto Symbol"/>
              <a:buChar char=""/>
            </a:pPr>
            <a:r>
              <a:rPr b="0" baseline="0" i="0" lang="en-US" sz="25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A minimum of one scheduled coaching period per day</a:t>
            </a:r>
          </a:p>
          <a:p>
            <a:pPr indent="-105727" lvl="1" marL="621792" marR="0" rtl="0" algn="l">
              <a:spcBef>
                <a:spcPts val="324"/>
              </a:spcBef>
              <a:buClr>
                <a:schemeClr val="accent1"/>
              </a:buClr>
              <a:buFont typeface="Verdana"/>
              <a:buNone/>
            </a:pPr>
            <a:r>
              <a:t/>
            </a:r>
            <a:endParaRPr b="0" baseline="0" i="0" sz="2150" u="none" cap="none" strike="noStrike">
              <a:solidFill>
                <a:schemeClr val="dk1"/>
              </a:solidFill>
              <a:latin typeface="Rambla"/>
              <a:ea typeface="Rambla"/>
              <a:cs typeface="Rambla"/>
              <a:sym typeface="Rambla"/>
            </a:endParaRPr>
          </a:p>
          <a:p>
            <a:pPr indent="-264160" lvl="0" marL="36576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Noto Symbol"/>
              <a:buChar char=""/>
            </a:pPr>
            <a:r>
              <a:rPr b="0" baseline="0" i="0" lang="en-US" sz="25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Releasing the coach for workshops and monthly coaching meetings</a:t>
            </a:r>
          </a:p>
          <a:p>
            <a:pPr indent="-105727" lvl="1" marL="621792" marR="0" rtl="0" algn="l">
              <a:spcBef>
                <a:spcPts val="324"/>
              </a:spcBef>
              <a:buClr>
                <a:schemeClr val="accent1"/>
              </a:buClr>
              <a:buFont typeface="Verdana"/>
              <a:buNone/>
            </a:pPr>
            <a:r>
              <a:t/>
            </a:r>
            <a:endParaRPr b="0" baseline="0" i="0" sz="2150" u="none" cap="none" strike="noStrike">
              <a:solidFill>
                <a:schemeClr val="dk1"/>
              </a:solidFill>
              <a:latin typeface="Rambla"/>
              <a:ea typeface="Rambla"/>
              <a:cs typeface="Rambla"/>
              <a:sym typeface="Rambla"/>
            </a:endParaRPr>
          </a:p>
          <a:p>
            <a:pPr indent="-264160" lvl="0" marL="36576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Noto Symbol"/>
              <a:buChar char=""/>
            </a:pPr>
            <a:r>
              <a:rPr b="0" baseline="0" i="0" lang="en-US" sz="25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Team of an administrator, coach, and teachers who may attend the PLN 1 course</a:t>
            </a:r>
          </a:p>
        </p:txBody>
      </p:sp>
      <p:sp>
        <p:nvSpPr>
          <p:cNvPr id="174" name="Shape 174"/>
          <p:cNvSpPr txBox="1"/>
          <p:nvPr>
            <p:ph type="title"/>
          </p:nvPr>
        </p:nvSpPr>
        <p:spPr>
          <a:xfrm>
            <a:off x="762000" y="152400"/>
            <a:ext cx="7793038" cy="1462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Rambla"/>
              <a:buNone/>
            </a:pPr>
            <a:r>
              <a:rPr b="1" baseline="0" i="0" lang="en-US" sz="3600" u="none" cap="none" strike="noStrike">
                <a:solidFill>
                  <a:schemeClr val="dk2"/>
                </a:solidFill>
                <a:latin typeface="Rambla"/>
                <a:ea typeface="Rambla"/>
                <a:cs typeface="Rambla"/>
                <a:sym typeface="Rambla"/>
              </a:rPr>
              <a:t>What is a School’s Commitment?</a:t>
            </a:r>
          </a:p>
        </p:txBody>
      </p:sp>
      <p:pic>
        <p:nvPicPr>
          <p:cNvPr id="175" name="Shape 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8600" y="5910262"/>
            <a:ext cx="914400" cy="782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oncourse">
  <a:themeElements>
    <a:clrScheme name="Concourse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