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handoutMasterIdLst>
    <p:handoutMasterId r:id="rId19"/>
  </p:handoutMasterIdLst>
  <p:sldIdLst>
    <p:sldId id="258" r:id="rId2"/>
    <p:sldId id="282" r:id="rId3"/>
    <p:sldId id="264" r:id="rId4"/>
    <p:sldId id="260" r:id="rId5"/>
    <p:sldId id="277" r:id="rId6"/>
    <p:sldId id="278" r:id="rId7"/>
    <p:sldId id="283" r:id="rId8"/>
    <p:sldId id="279" r:id="rId9"/>
    <p:sldId id="284" r:id="rId10"/>
    <p:sldId id="280" r:id="rId11"/>
    <p:sldId id="285" r:id="rId12"/>
    <p:sldId id="281" r:id="rId13"/>
    <p:sldId id="286" r:id="rId14"/>
    <p:sldId id="287" r:id="rId15"/>
    <p:sldId id="261" r:id="rId16"/>
    <p:sldId id="262" r:id="rId17"/>
    <p:sldId id="274" r:id="rId18"/>
  </p:sldIdLst>
  <p:sldSz cx="9144000" cy="6858000" type="screen4x3"/>
  <p:notesSz cx="7086600" cy="9372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66" autoAdjust="0"/>
    <p:restoredTop sz="94660"/>
  </p:normalViewPr>
  <p:slideViewPr>
    <p:cSldViewPr>
      <p:cViewPr varScale="1">
        <p:scale>
          <a:sx n="70" d="100"/>
          <a:sy n="70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C3CD12-3C6B-43B8-8F77-66E729F1B748}" type="doc">
      <dgm:prSet loTypeId="urn:microsoft.com/office/officeart/2005/8/layout/matrix3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92CE09B-F468-423E-971C-F1DF98467208}">
      <dgm:prSet phldrT="[Text]"/>
      <dgm:spPr/>
      <dgm:t>
        <a:bodyPr/>
        <a:lstStyle/>
        <a:p>
          <a:r>
            <a:rPr lang="en-US" dirty="0" smtClean="0"/>
            <a:t>PA </a:t>
          </a:r>
          <a:r>
            <a:rPr lang="en-US" dirty="0" smtClean="0"/>
            <a:t>Core </a:t>
          </a:r>
          <a:r>
            <a:rPr lang="en-US" dirty="0" smtClean="0"/>
            <a:t>Standards</a:t>
          </a:r>
          <a:endParaRPr lang="en-US" dirty="0"/>
        </a:p>
      </dgm:t>
    </dgm:pt>
    <dgm:pt modelId="{984ADC9B-8928-4F12-BB54-F1DDEE170486}" type="parTrans" cxnId="{6A2BB646-1C4C-47EE-BA71-075B3F60EF38}">
      <dgm:prSet/>
      <dgm:spPr/>
      <dgm:t>
        <a:bodyPr/>
        <a:lstStyle/>
        <a:p>
          <a:endParaRPr lang="en-US"/>
        </a:p>
      </dgm:t>
    </dgm:pt>
    <dgm:pt modelId="{AF16F01F-5C57-427F-9624-2CAC8F22F83F}" type="sibTrans" cxnId="{6A2BB646-1C4C-47EE-BA71-075B3F60EF38}">
      <dgm:prSet/>
      <dgm:spPr/>
      <dgm:t>
        <a:bodyPr/>
        <a:lstStyle/>
        <a:p>
          <a:endParaRPr lang="en-US"/>
        </a:p>
      </dgm:t>
    </dgm:pt>
    <dgm:pt modelId="{44550A3D-8200-4729-B2AD-1C244E5E573E}">
      <dgm:prSet phldrT="[Text]"/>
      <dgm:spPr/>
      <dgm:t>
        <a:bodyPr/>
        <a:lstStyle/>
        <a:p>
          <a:r>
            <a:rPr lang="en-US" dirty="0" smtClean="0"/>
            <a:t>Educator Effectiveness</a:t>
          </a:r>
          <a:endParaRPr lang="en-US" dirty="0"/>
        </a:p>
      </dgm:t>
    </dgm:pt>
    <dgm:pt modelId="{F993E5BC-A370-4C49-8D4A-EA00F4EC0CD9}" type="parTrans" cxnId="{0495CB54-8388-4F33-BD12-F0BDD11243B1}">
      <dgm:prSet/>
      <dgm:spPr/>
      <dgm:t>
        <a:bodyPr/>
        <a:lstStyle/>
        <a:p>
          <a:endParaRPr lang="en-US"/>
        </a:p>
      </dgm:t>
    </dgm:pt>
    <dgm:pt modelId="{5A13DFC7-63C7-4468-BEB4-8E9D4E06A5E2}" type="sibTrans" cxnId="{0495CB54-8388-4F33-BD12-F0BDD11243B1}">
      <dgm:prSet/>
      <dgm:spPr/>
      <dgm:t>
        <a:bodyPr/>
        <a:lstStyle/>
        <a:p>
          <a:endParaRPr lang="en-US"/>
        </a:p>
      </dgm:t>
    </dgm:pt>
    <dgm:pt modelId="{5E90DA3A-094E-4616-A5D0-0592544FD589}">
      <dgm:prSet phldrT="[Text]"/>
      <dgm:spPr/>
      <dgm:t>
        <a:bodyPr/>
        <a:lstStyle/>
        <a:p>
          <a:r>
            <a:rPr lang="en-US" dirty="0" smtClean="0"/>
            <a:t>Data Teams / PLCs</a:t>
          </a:r>
          <a:endParaRPr lang="en-US" dirty="0"/>
        </a:p>
      </dgm:t>
    </dgm:pt>
    <dgm:pt modelId="{41B14570-4346-41C5-BEA6-D19695E62A85}" type="parTrans" cxnId="{F1541B4A-D990-486A-996E-49A7E6C3829D}">
      <dgm:prSet/>
      <dgm:spPr/>
      <dgm:t>
        <a:bodyPr/>
        <a:lstStyle/>
        <a:p>
          <a:endParaRPr lang="en-US"/>
        </a:p>
      </dgm:t>
    </dgm:pt>
    <dgm:pt modelId="{7EDF6AC8-6EF1-4641-93EF-413CA3964D03}" type="sibTrans" cxnId="{F1541B4A-D990-486A-996E-49A7E6C3829D}">
      <dgm:prSet/>
      <dgm:spPr/>
      <dgm:t>
        <a:bodyPr/>
        <a:lstStyle/>
        <a:p>
          <a:endParaRPr lang="en-US"/>
        </a:p>
      </dgm:t>
    </dgm:pt>
    <dgm:pt modelId="{5B138BE2-3321-424C-9648-A15F76E8D122}">
      <dgm:prSet phldrT="[Text]"/>
      <dgm:spPr/>
      <dgm:t>
        <a:bodyPr/>
        <a:lstStyle/>
        <a:p>
          <a:r>
            <a:rPr lang="en-US" dirty="0" smtClean="0"/>
            <a:t>Reading and Writing in the Content Areas</a:t>
          </a:r>
          <a:endParaRPr lang="en-US" dirty="0"/>
        </a:p>
      </dgm:t>
    </dgm:pt>
    <dgm:pt modelId="{F001B164-D1AA-4480-A406-18E36416F9BE}" type="parTrans" cxnId="{736AE0F5-9A69-4BA1-B51F-50B8733B650D}">
      <dgm:prSet/>
      <dgm:spPr/>
      <dgm:t>
        <a:bodyPr/>
        <a:lstStyle/>
        <a:p>
          <a:endParaRPr lang="en-US"/>
        </a:p>
      </dgm:t>
    </dgm:pt>
    <dgm:pt modelId="{72122C7B-BDCA-4861-BE86-DE9C74546E90}" type="sibTrans" cxnId="{736AE0F5-9A69-4BA1-B51F-50B8733B650D}">
      <dgm:prSet/>
      <dgm:spPr/>
      <dgm:t>
        <a:bodyPr/>
        <a:lstStyle/>
        <a:p>
          <a:endParaRPr lang="en-US"/>
        </a:p>
      </dgm:t>
    </dgm:pt>
    <dgm:pt modelId="{63956F95-6417-4808-88A5-616BCE5D928A}" type="pres">
      <dgm:prSet presAssocID="{76C3CD12-3C6B-43B8-8F77-66E729F1B748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C800E7D-0B56-4AAF-9AD6-60D8AF5E46A8}" type="pres">
      <dgm:prSet presAssocID="{76C3CD12-3C6B-43B8-8F77-66E729F1B748}" presName="diamond" presStyleLbl="bgShp" presStyleIdx="0" presStyleCnt="1" custScaleX="115854"/>
      <dgm:spPr/>
    </dgm:pt>
    <dgm:pt modelId="{414663F7-E289-4CFB-8680-35C3BAF14274}" type="pres">
      <dgm:prSet presAssocID="{76C3CD12-3C6B-43B8-8F77-66E729F1B748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2C4894-485D-4D9F-9102-157C0EFB2FCD}" type="pres">
      <dgm:prSet presAssocID="{76C3CD12-3C6B-43B8-8F77-66E729F1B748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EA9B7B-A9BF-49BF-9749-4F7A5CD2554C}" type="pres">
      <dgm:prSet presAssocID="{76C3CD12-3C6B-43B8-8F77-66E729F1B748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86D64A-D4BD-44A1-85BE-72261301BEEE}" type="pres">
      <dgm:prSet presAssocID="{76C3CD12-3C6B-43B8-8F77-66E729F1B748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95CB54-8388-4F33-BD12-F0BDD11243B1}" srcId="{76C3CD12-3C6B-43B8-8F77-66E729F1B748}" destId="{44550A3D-8200-4729-B2AD-1C244E5E573E}" srcOrd="1" destOrd="0" parTransId="{F993E5BC-A370-4C49-8D4A-EA00F4EC0CD9}" sibTransId="{5A13DFC7-63C7-4468-BEB4-8E9D4E06A5E2}"/>
    <dgm:cxn modelId="{7F778383-3B50-47F9-96BD-7FBC8668AF91}" type="presOf" srcId="{5E90DA3A-094E-4616-A5D0-0592544FD589}" destId="{FCEA9B7B-A9BF-49BF-9749-4F7A5CD2554C}" srcOrd="0" destOrd="0" presId="urn:microsoft.com/office/officeart/2005/8/layout/matrix3"/>
    <dgm:cxn modelId="{6A2BB646-1C4C-47EE-BA71-075B3F60EF38}" srcId="{76C3CD12-3C6B-43B8-8F77-66E729F1B748}" destId="{692CE09B-F468-423E-971C-F1DF98467208}" srcOrd="0" destOrd="0" parTransId="{984ADC9B-8928-4F12-BB54-F1DDEE170486}" sibTransId="{AF16F01F-5C57-427F-9624-2CAC8F22F83F}"/>
    <dgm:cxn modelId="{EA3CA4F5-8AB7-407B-8995-5713013607A7}" type="presOf" srcId="{692CE09B-F468-423E-971C-F1DF98467208}" destId="{414663F7-E289-4CFB-8680-35C3BAF14274}" srcOrd="0" destOrd="0" presId="urn:microsoft.com/office/officeart/2005/8/layout/matrix3"/>
    <dgm:cxn modelId="{7A98F376-97C2-46AF-9679-EE04D34D6EF0}" type="presOf" srcId="{44550A3D-8200-4729-B2AD-1C244E5E573E}" destId="{DC2C4894-485D-4D9F-9102-157C0EFB2FCD}" srcOrd="0" destOrd="0" presId="urn:microsoft.com/office/officeart/2005/8/layout/matrix3"/>
    <dgm:cxn modelId="{F1541B4A-D990-486A-996E-49A7E6C3829D}" srcId="{76C3CD12-3C6B-43B8-8F77-66E729F1B748}" destId="{5E90DA3A-094E-4616-A5D0-0592544FD589}" srcOrd="2" destOrd="0" parTransId="{41B14570-4346-41C5-BEA6-D19695E62A85}" sibTransId="{7EDF6AC8-6EF1-4641-93EF-413CA3964D03}"/>
    <dgm:cxn modelId="{736AE0F5-9A69-4BA1-B51F-50B8733B650D}" srcId="{76C3CD12-3C6B-43B8-8F77-66E729F1B748}" destId="{5B138BE2-3321-424C-9648-A15F76E8D122}" srcOrd="3" destOrd="0" parTransId="{F001B164-D1AA-4480-A406-18E36416F9BE}" sibTransId="{72122C7B-BDCA-4861-BE86-DE9C74546E90}"/>
    <dgm:cxn modelId="{DBA6C9D1-A593-4146-939E-0E040BA35EDA}" type="presOf" srcId="{76C3CD12-3C6B-43B8-8F77-66E729F1B748}" destId="{63956F95-6417-4808-88A5-616BCE5D928A}" srcOrd="0" destOrd="0" presId="urn:microsoft.com/office/officeart/2005/8/layout/matrix3"/>
    <dgm:cxn modelId="{13ABA9BF-8C3F-4F30-B12A-A006630CDB36}" type="presOf" srcId="{5B138BE2-3321-424C-9648-A15F76E8D122}" destId="{4A86D64A-D4BD-44A1-85BE-72261301BEEE}" srcOrd="0" destOrd="0" presId="urn:microsoft.com/office/officeart/2005/8/layout/matrix3"/>
    <dgm:cxn modelId="{F9743001-E3EE-4523-BDB1-512FE2A35EA9}" type="presParOf" srcId="{63956F95-6417-4808-88A5-616BCE5D928A}" destId="{4C800E7D-0B56-4AAF-9AD6-60D8AF5E46A8}" srcOrd="0" destOrd="0" presId="urn:microsoft.com/office/officeart/2005/8/layout/matrix3"/>
    <dgm:cxn modelId="{B6E648B9-5EDF-43F3-A342-BFD052E0C4FD}" type="presParOf" srcId="{63956F95-6417-4808-88A5-616BCE5D928A}" destId="{414663F7-E289-4CFB-8680-35C3BAF14274}" srcOrd="1" destOrd="0" presId="urn:microsoft.com/office/officeart/2005/8/layout/matrix3"/>
    <dgm:cxn modelId="{F4E0172E-9C83-4A53-A0D9-596E5C6EEEF3}" type="presParOf" srcId="{63956F95-6417-4808-88A5-616BCE5D928A}" destId="{DC2C4894-485D-4D9F-9102-157C0EFB2FCD}" srcOrd="2" destOrd="0" presId="urn:microsoft.com/office/officeart/2005/8/layout/matrix3"/>
    <dgm:cxn modelId="{3477F485-8F00-47A6-9E44-645F40AC2034}" type="presParOf" srcId="{63956F95-6417-4808-88A5-616BCE5D928A}" destId="{FCEA9B7B-A9BF-49BF-9749-4F7A5CD2554C}" srcOrd="3" destOrd="0" presId="urn:microsoft.com/office/officeart/2005/8/layout/matrix3"/>
    <dgm:cxn modelId="{BF8AE3C4-B69C-4D92-92BA-C64F3F2CEC72}" type="presParOf" srcId="{63956F95-6417-4808-88A5-616BCE5D928A}" destId="{4A86D64A-D4BD-44A1-85BE-72261301BEEE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5D455F-DEE4-4CEC-AD5F-B7CD99CB5FCA}" type="doc">
      <dgm:prSet loTypeId="urn:microsoft.com/office/officeart/2005/8/layout/chevron2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D6A930A-3B49-48F0-A0FA-771988BD6AF0}">
      <dgm:prSet phldrT="[Text]"/>
      <dgm:spPr/>
      <dgm:t>
        <a:bodyPr/>
        <a:lstStyle/>
        <a:p>
          <a:r>
            <a:rPr lang="en-US" dirty="0" smtClean="0"/>
            <a:t>Before</a:t>
          </a:r>
          <a:endParaRPr lang="en-US" dirty="0"/>
        </a:p>
      </dgm:t>
    </dgm:pt>
    <dgm:pt modelId="{B9642737-75E1-437F-A7B1-BFF1DA8BECE8}" type="parTrans" cxnId="{56F0B9A1-0586-469D-B8F2-8F70B5954F43}">
      <dgm:prSet/>
      <dgm:spPr/>
      <dgm:t>
        <a:bodyPr/>
        <a:lstStyle/>
        <a:p>
          <a:endParaRPr lang="en-US"/>
        </a:p>
      </dgm:t>
    </dgm:pt>
    <dgm:pt modelId="{DDD95445-3614-4D98-BFE0-C2459527B5F7}" type="sibTrans" cxnId="{56F0B9A1-0586-469D-B8F2-8F70B5954F43}">
      <dgm:prSet/>
      <dgm:spPr/>
      <dgm:t>
        <a:bodyPr/>
        <a:lstStyle/>
        <a:p>
          <a:endParaRPr lang="en-US"/>
        </a:p>
      </dgm:t>
    </dgm:pt>
    <dgm:pt modelId="{1CE7C6D9-5580-4629-B4E5-60857388DD7F}">
      <dgm:prSet phldrT="[Text]"/>
      <dgm:spPr/>
      <dgm:t>
        <a:bodyPr/>
        <a:lstStyle/>
        <a:p>
          <a:r>
            <a:rPr lang="en-US" dirty="0" smtClean="0"/>
            <a:t>Pre-conference for planning successful instruction w/ individuals or team of teachers</a:t>
          </a:r>
          <a:endParaRPr lang="en-US" dirty="0"/>
        </a:p>
      </dgm:t>
    </dgm:pt>
    <dgm:pt modelId="{B35A22A8-45B5-4E3C-AAF9-02E52120D3E7}" type="parTrans" cxnId="{EA7FFD8A-E962-4349-8A25-F4AC7F4067B0}">
      <dgm:prSet/>
      <dgm:spPr/>
      <dgm:t>
        <a:bodyPr/>
        <a:lstStyle/>
        <a:p>
          <a:endParaRPr lang="en-US"/>
        </a:p>
      </dgm:t>
    </dgm:pt>
    <dgm:pt modelId="{539A441A-9F67-464B-B570-C21C83B0BE6E}" type="sibTrans" cxnId="{EA7FFD8A-E962-4349-8A25-F4AC7F4067B0}">
      <dgm:prSet/>
      <dgm:spPr/>
      <dgm:t>
        <a:bodyPr/>
        <a:lstStyle/>
        <a:p>
          <a:endParaRPr lang="en-US"/>
        </a:p>
      </dgm:t>
    </dgm:pt>
    <dgm:pt modelId="{BA8840FF-54EA-4D99-B2BA-A63425337127}">
      <dgm:prSet phldrT="[Text]"/>
      <dgm:spPr/>
      <dgm:t>
        <a:bodyPr/>
        <a:lstStyle/>
        <a:p>
          <a:r>
            <a:rPr lang="en-US" dirty="0" smtClean="0"/>
            <a:t>During</a:t>
          </a:r>
          <a:endParaRPr lang="en-US" dirty="0"/>
        </a:p>
      </dgm:t>
    </dgm:pt>
    <dgm:pt modelId="{2F618BAB-7783-4250-B713-19C28FB1E939}" type="parTrans" cxnId="{3BE16445-04B8-440C-801C-4EA18D63DBE8}">
      <dgm:prSet/>
      <dgm:spPr/>
      <dgm:t>
        <a:bodyPr/>
        <a:lstStyle/>
        <a:p>
          <a:endParaRPr lang="en-US"/>
        </a:p>
      </dgm:t>
    </dgm:pt>
    <dgm:pt modelId="{DDEF19DA-AD14-45AC-9AC4-515006157CC9}" type="sibTrans" cxnId="{3BE16445-04B8-440C-801C-4EA18D63DBE8}">
      <dgm:prSet/>
      <dgm:spPr/>
      <dgm:t>
        <a:bodyPr/>
        <a:lstStyle/>
        <a:p>
          <a:endParaRPr lang="en-US"/>
        </a:p>
      </dgm:t>
    </dgm:pt>
    <dgm:pt modelId="{D0AE7E55-AE21-4F32-9004-AC086444BCC4}">
      <dgm:prSet phldrT="[Text]"/>
      <dgm:spPr/>
      <dgm:t>
        <a:bodyPr/>
        <a:lstStyle/>
        <a:p>
          <a:r>
            <a:rPr lang="en-US" dirty="0" smtClean="0"/>
            <a:t>Co-teaching</a:t>
          </a:r>
          <a:endParaRPr lang="en-US" dirty="0"/>
        </a:p>
      </dgm:t>
    </dgm:pt>
    <dgm:pt modelId="{ECE24194-246C-4583-9322-4AE2320EA36C}" type="parTrans" cxnId="{50F6D9BE-AFE9-4100-BCAA-7DAF4E900CC0}">
      <dgm:prSet/>
      <dgm:spPr/>
      <dgm:t>
        <a:bodyPr/>
        <a:lstStyle/>
        <a:p>
          <a:endParaRPr lang="en-US"/>
        </a:p>
      </dgm:t>
    </dgm:pt>
    <dgm:pt modelId="{CBD989BA-20E7-41B4-84AD-595FD3B3B8EC}" type="sibTrans" cxnId="{50F6D9BE-AFE9-4100-BCAA-7DAF4E900CC0}">
      <dgm:prSet/>
      <dgm:spPr/>
      <dgm:t>
        <a:bodyPr/>
        <a:lstStyle/>
        <a:p>
          <a:endParaRPr lang="en-US"/>
        </a:p>
      </dgm:t>
    </dgm:pt>
    <dgm:pt modelId="{A25AFB6B-8F6C-4D25-B29D-98C97C9A0AF4}">
      <dgm:prSet phldrT="[Text]"/>
      <dgm:spPr/>
      <dgm:t>
        <a:bodyPr/>
        <a:lstStyle/>
        <a:p>
          <a:r>
            <a:rPr lang="en-US" dirty="0" smtClean="0"/>
            <a:t>After</a:t>
          </a:r>
          <a:endParaRPr lang="en-US" dirty="0"/>
        </a:p>
      </dgm:t>
    </dgm:pt>
    <dgm:pt modelId="{50DCDD17-BC23-4D9C-8CB1-144270291B82}" type="parTrans" cxnId="{F65E1500-7438-4DB7-8705-F925E5A4A43F}">
      <dgm:prSet/>
      <dgm:spPr/>
      <dgm:t>
        <a:bodyPr/>
        <a:lstStyle/>
        <a:p>
          <a:endParaRPr lang="en-US"/>
        </a:p>
      </dgm:t>
    </dgm:pt>
    <dgm:pt modelId="{5D6767C4-99FB-47E1-8F81-68ADCE05E0AF}" type="sibTrans" cxnId="{F65E1500-7438-4DB7-8705-F925E5A4A43F}">
      <dgm:prSet/>
      <dgm:spPr/>
      <dgm:t>
        <a:bodyPr/>
        <a:lstStyle/>
        <a:p>
          <a:endParaRPr lang="en-US"/>
        </a:p>
      </dgm:t>
    </dgm:pt>
    <dgm:pt modelId="{5EA1E507-CF86-4D56-8105-E2C095FBF920}">
      <dgm:prSet phldrT="[Text]"/>
      <dgm:spPr/>
      <dgm:t>
        <a:bodyPr/>
        <a:lstStyle/>
        <a:p>
          <a:r>
            <a:rPr lang="en-US" dirty="0" smtClean="0"/>
            <a:t>Offering feedback through reflective and non-evaluative conferences</a:t>
          </a:r>
          <a:endParaRPr lang="en-US" dirty="0"/>
        </a:p>
      </dgm:t>
    </dgm:pt>
    <dgm:pt modelId="{3170385F-C583-4BBB-A81E-8257759A056E}" type="parTrans" cxnId="{CE3F6DEA-FF0F-4D11-8954-F23CD0673ED2}">
      <dgm:prSet/>
      <dgm:spPr/>
      <dgm:t>
        <a:bodyPr/>
        <a:lstStyle/>
        <a:p>
          <a:endParaRPr lang="en-US"/>
        </a:p>
      </dgm:t>
    </dgm:pt>
    <dgm:pt modelId="{12B12AA1-0285-4896-9662-E6560D54C73E}" type="sibTrans" cxnId="{CE3F6DEA-FF0F-4D11-8954-F23CD0673ED2}">
      <dgm:prSet/>
      <dgm:spPr/>
      <dgm:t>
        <a:bodyPr/>
        <a:lstStyle/>
        <a:p>
          <a:endParaRPr lang="en-US"/>
        </a:p>
      </dgm:t>
    </dgm:pt>
    <dgm:pt modelId="{4CCA8998-2770-49E9-BBD9-49F5DDD181F2}">
      <dgm:prSet/>
      <dgm:spPr/>
      <dgm:t>
        <a:bodyPr/>
        <a:lstStyle/>
        <a:p>
          <a:r>
            <a:rPr lang="en-US" dirty="0" smtClean="0"/>
            <a:t>Modeling</a:t>
          </a:r>
          <a:endParaRPr lang="en-US" dirty="0"/>
        </a:p>
      </dgm:t>
    </dgm:pt>
    <dgm:pt modelId="{8179A5E5-C74B-4834-AFA9-6EEC04B4E6DC}" type="parTrans" cxnId="{C4109BAF-274D-4685-9C3B-9E6EE5DCF2AF}">
      <dgm:prSet/>
      <dgm:spPr/>
      <dgm:t>
        <a:bodyPr/>
        <a:lstStyle/>
        <a:p>
          <a:endParaRPr lang="en-US"/>
        </a:p>
      </dgm:t>
    </dgm:pt>
    <dgm:pt modelId="{7DDBB990-40A6-4049-947D-547A98170719}" type="sibTrans" cxnId="{C4109BAF-274D-4685-9C3B-9E6EE5DCF2AF}">
      <dgm:prSet/>
      <dgm:spPr/>
      <dgm:t>
        <a:bodyPr/>
        <a:lstStyle/>
        <a:p>
          <a:endParaRPr lang="en-US"/>
        </a:p>
      </dgm:t>
    </dgm:pt>
    <dgm:pt modelId="{51A62975-A594-43EC-AF67-0204EFA5386D}" type="pres">
      <dgm:prSet presAssocID="{475D455F-DEE4-4CEC-AD5F-B7CD99CB5FC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2C2CDD-2587-4B54-8EFB-368BC2F24C93}" type="pres">
      <dgm:prSet presAssocID="{8D6A930A-3B49-48F0-A0FA-771988BD6AF0}" presName="composite" presStyleCnt="0"/>
      <dgm:spPr/>
    </dgm:pt>
    <dgm:pt modelId="{443886A8-1A54-4EAE-B58D-D8CD9FAEAE2C}" type="pres">
      <dgm:prSet presAssocID="{8D6A930A-3B49-48F0-A0FA-771988BD6AF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E64232-F56A-4126-B686-C7237EE9990D}" type="pres">
      <dgm:prSet presAssocID="{8D6A930A-3B49-48F0-A0FA-771988BD6AF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EFFD61-136E-4716-8A0A-7256DAD2BF6F}" type="pres">
      <dgm:prSet presAssocID="{DDD95445-3614-4D98-BFE0-C2459527B5F7}" presName="sp" presStyleCnt="0"/>
      <dgm:spPr/>
    </dgm:pt>
    <dgm:pt modelId="{57995885-C7DC-42E8-B167-424B48C6BC89}" type="pres">
      <dgm:prSet presAssocID="{BA8840FF-54EA-4D99-B2BA-A63425337127}" presName="composite" presStyleCnt="0"/>
      <dgm:spPr/>
    </dgm:pt>
    <dgm:pt modelId="{F81D476D-B54C-4205-95D6-30DEF973127A}" type="pres">
      <dgm:prSet presAssocID="{BA8840FF-54EA-4D99-B2BA-A6342533712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1AFDC6-8054-4863-8557-D294669EBB49}" type="pres">
      <dgm:prSet presAssocID="{BA8840FF-54EA-4D99-B2BA-A6342533712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61517F-75A9-45CE-85A1-7BC8B9B62172}" type="pres">
      <dgm:prSet presAssocID="{DDEF19DA-AD14-45AC-9AC4-515006157CC9}" presName="sp" presStyleCnt="0"/>
      <dgm:spPr/>
    </dgm:pt>
    <dgm:pt modelId="{6C61C4F5-EA9B-4772-B39D-48283D91D020}" type="pres">
      <dgm:prSet presAssocID="{A25AFB6B-8F6C-4D25-B29D-98C97C9A0AF4}" presName="composite" presStyleCnt="0"/>
      <dgm:spPr/>
    </dgm:pt>
    <dgm:pt modelId="{E021D2CC-83E0-4B19-AFB2-90B6FC7ACB65}" type="pres">
      <dgm:prSet presAssocID="{A25AFB6B-8F6C-4D25-B29D-98C97C9A0AF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380E0D-A9F6-4979-8FA2-2656B398C587}" type="pres">
      <dgm:prSet presAssocID="{A25AFB6B-8F6C-4D25-B29D-98C97C9A0AF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5E1500-7438-4DB7-8705-F925E5A4A43F}" srcId="{475D455F-DEE4-4CEC-AD5F-B7CD99CB5FCA}" destId="{A25AFB6B-8F6C-4D25-B29D-98C97C9A0AF4}" srcOrd="2" destOrd="0" parTransId="{50DCDD17-BC23-4D9C-8CB1-144270291B82}" sibTransId="{5D6767C4-99FB-47E1-8F81-68ADCE05E0AF}"/>
    <dgm:cxn modelId="{24A5354F-B6F3-4B17-B3B8-0B84D0216A70}" type="presOf" srcId="{4CCA8998-2770-49E9-BBD9-49F5DDD181F2}" destId="{4B1AFDC6-8054-4863-8557-D294669EBB49}" srcOrd="0" destOrd="1" presId="urn:microsoft.com/office/officeart/2005/8/layout/chevron2"/>
    <dgm:cxn modelId="{312CE043-2B98-4732-9869-54B580668747}" type="presOf" srcId="{1CE7C6D9-5580-4629-B4E5-60857388DD7F}" destId="{2AE64232-F56A-4126-B686-C7237EE9990D}" srcOrd="0" destOrd="0" presId="urn:microsoft.com/office/officeart/2005/8/layout/chevron2"/>
    <dgm:cxn modelId="{86071A48-0CD5-43F5-B6D2-343697E57951}" type="presOf" srcId="{D0AE7E55-AE21-4F32-9004-AC086444BCC4}" destId="{4B1AFDC6-8054-4863-8557-D294669EBB49}" srcOrd="0" destOrd="0" presId="urn:microsoft.com/office/officeart/2005/8/layout/chevron2"/>
    <dgm:cxn modelId="{6FAA7A22-7BF4-4976-8EA6-2489FDCF327C}" type="presOf" srcId="{475D455F-DEE4-4CEC-AD5F-B7CD99CB5FCA}" destId="{51A62975-A594-43EC-AF67-0204EFA5386D}" srcOrd="0" destOrd="0" presId="urn:microsoft.com/office/officeart/2005/8/layout/chevron2"/>
    <dgm:cxn modelId="{50F6D9BE-AFE9-4100-BCAA-7DAF4E900CC0}" srcId="{BA8840FF-54EA-4D99-B2BA-A63425337127}" destId="{D0AE7E55-AE21-4F32-9004-AC086444BCC4}" srcOrd="0" destOrd="0" parTransId="{ECE24194-246C-4583-9322-4AE2320EA36C}" sibTransId="{CBD989BA-20E7-41B4-84AD-595FD3B3B8EC}"/>
    <dgm:cxn modelId="{542917E1-C3CD-4399-A052-61BB4AFFC4BB}" type="presOf" srcId="{A25AFB6B-8F6C-4D25-B29D-98C97C9A0AF4}" destId="{E021D2CC-83E0-4B19-AFB2-90B6FC7ACB65}" srcOrd="0" destOrd="0" presId="urn:microsoft.com/office/officeart/2005/8/layout/chevron2"/>
    <dgm:cxn modelId="{56F0B9A1-0586-469D-B8F2-8F70B5954F43}" srcId="{475D455F-DEE4-4CEC-AD5F-B7CD99CB5FCA}" destId="{8D6A930A-3B49-48F0-A0FA-771988BD6AF0}" srcOrd="0" destOrd="0" parTransId="{B9642737-75E1-437F-A7B1-BFF1DA8BECE8}" sibTransId="{DDD95445-3614-4D98-BFE0-C2459527B5F7}"/>
    <dgm:cxn modelId="{E751562B-378F-4EB6-924B-82CB47B31E41}" type="presOf" srcId="{8D6A930A-3B49-48F0-A0FA-771988BD6AF0}" destId="{443886A8-1A54-4EAE-B58D-D8CD9FAEAE2C}" srcOrd="0" destOrd="0" presId="urn:microsoft.com/office/officeart/2005/8/layout/chevron2"/>
    <dgm:cxn modelId="{EA7FFD8A-E962-4349-8A25-F4AC7F4067B0}" srcId="{8D6A930A-3B49-48F0-A0FA-771988BD6AF0}" destId="{1CE7C6D9-5580-4629-B4E5-60857388DD7F}" srcOrd="0" destOrd="0" parTransId="{B35A22A8-45B5-4E3C-AAF9-02E52120D3E7}" sibTransId="{539A441A-9F67-464B-B570-C21C83B0BE6E}"/>
    <dgm:cxn modelId="{C4109BAF-274D-4685-9C3B-9E6EE5DCF2AF}" srcId="{BA8840FF-54EA-4D99-B2BA-A63425337127}" destId="{4CCA8998-2770-49E9-BBD9-49F5DDD181F2}" srcOrd="1" destOrd="0" parTransId="{8179A5E5-C74B-4834-AFA9-6EEC04B4E6DC}" sibTransId="{7DDBB990-40A6-4049-947D-547A98170719}"/>
    <dgm:cxn modelId="{CE3F6DEA-FF0F-4D11-8954-F23CD0673ED2}" srcId="{A25AFB6B-8F6C-4D25-B29D-98C97C9A0AF4}" destId="{5EA1E507-CF86-4D56-8105-E2C095FBF920}" srcOrd="0" destOrd="0" parTransId="{3170385F-C583-4BBB-A81E-8257759A056E}" sibTransId="{12B12AA1-0285-4896-9662-E6560D54C73E}"/>
    <dgm:cxn modelId="{3BE16445-04B8-440C-801C-4EA18D63DBE8}" srcId="{475D455F-DEE4-4CEC-AD5F-B7CD99CB5FCA}" destId="{BA8840FF-54EA-4D99-B2BA-A63425337127}" srcOrd="1" destOrd="0" parTransId="{2F618BAB-7783-4250-B713-19C28FB1E939}" sibTransId="{DDEF19DA-AD14-45AC-9AC4-515006157CC9}"/>
    <dgm:cxn modelId="{BD46179D-DB60-4D99-AC6F-F83C6A2AB9E9}" type="presOf" srcId="{BA8840FF-54EA-4D99-B2BA-A63425337127}" destId="{F81D476D-B54C-4205-95D6-30DEF973127A}" srcOrd="0" destOrd="0" presId="urn:microsoft.com/office/officeart/2005/8/layout/chevron2"/>
    <dgm:cxn modelId="{2E838CD0-7F9C-442A-B360-6A03D8EFF5A9}" type="presOf" srcId="{5EA1E507-CF86-4D56-8105-E2C095FBF920}" destId="{45380E0D-A9F6-4979-8FA2-2656B398C587}" srcOrd="0" destOrd="0" presId="urn:microsoft.com/office/officeart/2005/8/layout/chevron2"/>
    <dgm:cxn modelId="{45E75C2F-3175-4DE8-A916-AE69EB9BABB4}" type="presParOf" srcId="{51A62975-A594-43EC-AF67-0204EFA5386D}" destId="{1C2C2CDD-2587-4B54-8EFB-368BC2F24C93}" srcOrd="0" destOrd="0" presId="urn:microsoft.com/office/officeart/2005/8/layout/chevron2"/>
    <dgm:cxn modelId="{CF378B0D-D4A4-43A7-A7A1-4EB011653C76}" type="presParOf" srcId="{1C2C2CDD-2587-4B54-8EFB-368BC2F24C93}" destId="{443886A8-1A54-4EAE-B58D-D8CD9FAEAE2C}" srcOrd="0" destOrd="0" presId="urn:microsoft.com/office/officeart/2005/8/layout/chevron2"/>
    <dgm:cxn modelId="{74A15AF3-83ED-4363-BB35-0639BE0448B9}" type="presParOf" srcId="{1C2C2CDD-2587-4B54-8EFB-368BC2F24C93}" destId="{2AE64232-F56A-4126-B686-C7237EE9990D}" srcOrd="1" destOrd="0" presId="urn:microsoft.com/office/officeart/2005/8/layout/chevron2"/>
    <dgm:cxn modelId="{EEDFC7B7-5F4A-4E86-94A9-B1CD6A672CDD}" type="presParOf" srcId="{51A62975-A594-43EC-AF67-0204EFA5386D}" destId="{4FEFFD61-136E-4716-8A0A-7256DAD2BF6F}" srcOrd="1" destOrd="0" presId="urn:microsoft.com/office/officeart/2005/8/layout/chevron2"/>
    <dgm:cxn modelId="{9EF21041-BF0A-472F-8B0E-04CAF8C955CE}" type="presParOf" srcId="{51A62975-A594-43EC-AF67-0204EFA5386D}" destId="{57995885-C7DC-42E8-B167-424B48C6BC89}" srcOrd="2" destOrd="0" presId="urn:microsoft.com/office/officeart/2005/8/layout/chevron2"/>
    <dgm:cxn modelId="{11A339DD-687A-41EE-B530-BD3A72928A51}" type="presParOf" srcId="{57995885-C7DC-42E8-B167-424B48C6BC89}" destId="{F81D476D-B54C-4205-95D6-30DEF973127A}" srcOrd="0" destOrd="0" presId="urn:microsoft.com/office/officeart/2005/8/layout/chevron2"/>
    <dgm:cxn modelId="{8F7E2341-4F4B-4959-8148-53FAAE423213}" type="presParOf" srcId="{57995885-C7DC-42E8-B167-424B48C6BC89}" destId="{4B1AFDC6-8054-4863-8557-D294669EBB49}" srcOrd="1" destOrd="0" presId="urn:microsoft.com/office/officeart/2005/8/layout/chevron2"/>
    <dgm:cxn modelId="{F2EFCFC1-0BEF-4EC5-A213-DEC04A951EDE}" type="presParOf" srcId="{51A62975-A594-43EC-AF67-0204EFA5386D}" destId="{8361517F-75A9-45CE-85A1-7BC8B9B62172}" srcOrd="3" destOrd="0" presId="urn:microsoft.com/office/officeart/2005/8/layout/chevron2"/>
    <dgm:cxn modelId="{FE1063A7-B3F3-4358-B3AF-77625D46533A}" type="presParOf" srcId="{51A62975-A594-43EC-AF67-0204EFA5386D}" destId="{6C61C4F5-EA9B-4772-B39D-48283D91D020}" srcOrd="4" destOrd="0" presId="urn:microsoft.com/office/officeart/2005/8/layout/chevron2"/>
    <dgm:cxn modelId="{0371F590-3805-4427-BECD-CC71049B389D}" type="presParOf" srcId="{6C61C4F5-EA9B-4772-B39D-48283D91D020}" destId="{E021D2CC-83E0-4B19-AFB2-90B6FC7ACB65}" srcOrd="0" destOrd="0" presId="urn:microsoft.com/office/officeart/2005/8/layout/chevron2"/>
    <dgm:cxn modelId="{EA8E095C-3264-4593-BCE5-FE1ABE5A3B32}" type="presParOf" srcId="{6C61C4F5-EA9B-4772-B39D-48283D91D020}" destId="{45380E0D-A9F6-4979-8FA2-2656B398C58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800E7D-0B56-4AAF-9AD6-60D8AF5E46A8}">
      <dsp:nvSpPr>
        <dsp:cNvPr id="0" name=""/>
        <dsp:cNvSpPr/>
      </dsp:nvSpPr>
      <dsp:spPr>
        <a:xfrm>
          <a:off x="609589" y="0"/>
          <a:ext cx="7239021" cy="6248400"/>
        </a:xfrm>
        <a:prstGeom prst="diamond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4663F7-E289-4CFB-8680-35C3BAF14274}">
      <dsp:nvSpPr>
        <dsp:cNvPr id="0" name=""/>
        <dsp:cNvSpPr/>
      </dsp:nvSpPr>
      <dsp:spPr>
        <a:xfrm>
          <a:off x="1698498" y="593598"/>
          <a:ext cx="2436876" cy="243687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PA </a:t>
          </a:r>
          <a:r>
            <a:rPr lang="en-US" sz="2500" kern="1200" dirty="0" smtClean="0"/>
            <a:t>Core </a:t>
          </a:r>
          <a:r>
            <a:rPr lang="en-US" sz="2500" kern="1200" dirty="0" smtClean="0"/>
            <a:t>Standards</a:t>
          </a:r>
          <a:endParaRPr lang="en-US" sz="2500" kern="1200" dirty="0"/>
        </a:p>
      </dsp:txBody>
      <dsp:txXfrm>
        <a:off x="1817456" y="712556"/>
        <a:ext cx="2198960" cy="2198960"/>
      </dsp:txXfrm>
    </dsp:sp>
    <dsp:sp modelId="{DC2C4894-485D-4D9F-9102-157C0EFB2FCD}">
      <dsp:nvSpPr>
        <dsp:cNvPr id="0" name=""/>
        <dsp:cNvSpPr/>
      </dsp:nvSpPr>
      <dsp:spPr>
        <a:xfrm>
          <a:off x="4322826" y="593598"/>
          <a:ext cx="2436876" cy="2436876"/>
        </a:xfrm>
        <a:prstGeom prst="roundRect">
          <a:avLst/>
        </a:prstGeom>
        <a:solidFill>
          <a:schemeClr val="accent5">
            <a:hueOff val="2239519"/>
            <a:satOff val="3160"/>
            <a:lumOff val="-392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Educator Effectiveness</a:t>
          </a:r>
          <a:endParaRPr lang="en-US" sz="2500" kern="1200" dirty="0"/>
        </a:p>
      </dsp:txBody>
      <dsp:txXfrm>
        <a:off x="4441784" y="712556"/>
        <a:ext cx="2198960" cy="2198960"/>
      </dsp:txXfrm>
    </dsp:sp>
    <dsp:sp modelId="{FCEA9B7B-A9BF-49BF-9749-4F7A5CD2554C}">
      <dsp:nvSpPr>
        <dsp:cNvPr id="0" name=""/>
        <dsp:cNvSpPr/>
      </dsp:nvSpPr>
      <dsp:spPr>
        <a:xfrm>
          <a:off x="1698498" y="3217926"/>
          <a:ext cx="2436876" cy="2436876"/>
        </a:xfrm>
        <a:prstGeom prst="roundRect">
          <a:avLst/>
        </a:prstGeom>
        <a:solidFill>
          <a:schemeClr val="accent5">
            <a:hueOff val="4479037"/>
            <a:satOff val="6319"/>
            <a:lumOff val="-784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Data Teams / PLCs</a:t>
          </a:r>
          <a:endParaRPr lang="en-US" sz="2500" kern="1200" dirty="0"/>
        </a:p>
      </dsp:txBody>
      <dsp:txXfrm>
        <a:off x="1817456" y="3336884"/>
        <a:ext cx="2198960" cy="2198960"/>
      </dsp:txXfrm>
    </dsp:sp>
    <dsp:sp modelId="{4A86D64A-D4BD-44A1-85BE-72261301BEEE}">
      <dsp:nvSpPr>
        <dsp:cNvPr id="0" name=""/>
        <dsp:cNvSpPr/>
      </dsp:nvSpPr>
      <dsp:spPr>
        <a:xfrm>
          <a:off x="4322826" y="3217926"/>
          <a:ext cx="2436876" cy="2436876"/>
        </a:xfrm>
        <a:prstGeom prst="roundRect">
          <a:avLst/>
        </a:prstGeom>
        <a:solidFill>
          <a:schemeClr val="accent5">
            <a:hueOff val="6718555"/>
            <a:satOff val="9479"/>
            <a:lumOff val="-1176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Reading and Writing in the Content Areas</a:t>
          </a:r>
          <a:endParaRPr lang="en-US" sz="2500" kern="1200" dirty="0"/>
        </a:p>
      </dsp:txBody>
      <dsp:txXfrm>
        <a:off x="4441784" y="3336884"/>
        <a:ext cx="2198960" cy="21989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3886A8-1A54-4EAE-B58D-D8CD9FAEAE2C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Before</a:t>
          </a:r>
          <a:endParaRPr lang="en-US" sz="2500" kern="1200" dirty="0"/>
        </a:p>
      </dsp:txBody>
      <dsp:txXfrm rot="-5400000">
        <a:off x="1" y="573596"/>
        <a:ext cx="1146297" cy="491270"/>
      </dsp:txXfrm>
    </dsp:sp>
    <dsp:sp modelId="{2AE64232-F56A-4126-B686-C7237EE9990D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Pre-conference for planning successful instruction w/ individuals or team of teachers</a:t>
          </a:r>
          <a:endParaRPr lang="en-US" sz="2300" kern="1200" dirty="0"/>
        </a:p>
      </dsp:txBody>
      <dsp:txXfrm rot="-5400000">
        <a:off x="1146298" y="52408"/>
        <a:ext cx="7031341" cy="960496"/>
      </dsp:txXfrm>
    </dsp:sp>
    <dsp:sp modelId="{F81D476D-B54C-4205-95D6-30DEF973127A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2">
            <a:hueOff val="-10081593"/>
            <a:satOff val="4384"/>
            <a:lumOff val="1275"/>
            <a:alphaOff val="0"/>
          </a:schemeClr>
        </a:solidFill>
        <a:ln w="55000" cap="flat" cmpd="thickThin" algn="ctr">
          <a:solidFill>
            <a:schemeClr val="accent2">
              <a:hueOff val="-10081593"/>
              <a:satOff val="4384"/>
              <a:lumOff val="12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During</a:t>
          </a:r>
          <a:endParaRPr lang="en-US" sz="2500" kern="1200" dirty="0"/>
        </a:p>
      </dsp:txBody>
      <dsp:txXfrm rot="-5400000">
        <a:off x="1" y="2017346"/>
        <a:ext cx="1146297" cy="491270"/>
      </dsp:txXfrm>
    </dsp:sp>
    <dsp:sp modelId="{4B1AFDC6-8054-4863-8557-D294669EBB49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-10081593"/>
              <a:satOff val="4384"/>
              <a:lumOff val="12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Co-teaching</a:t>
          </a: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Modeling</a:t>
          </a:r>
          <a:endParaRPr lang="en-US" sz="2300" kern="1200" dirty="0"/>
        </a:p>
      </dsp:txBody>
      <dsp:txXfrm rot="-5400000">
        <a:off x="1146298" y="1496158"/>
        <a:ext cx="7031341" cy="960496"/>
      </dsp:txXfrm>
    </dsp:sp>
    <dsp:sp modelId="{E021D2CC-83E0-4B19-AFB2-90B6FC7ACB65}">
      <dsp:nvSpPr>
        <dsp:cNvPr id="0" name=""/>
        <dsp:cNvSpPr/>
      </dsp:nvSpPr>
      <dsp:spPr>
        <a:xfrm rot="5400000">
          <a:off x="-245635" y="3133581"/>
          <a:ext cx="1637567" cy="1146297"/>
        </a:xfrm>
        <a:prstGeom prst="chevron">
          <a:avLst/>
        </a:prstGeom>
        <a:solidFill>
          <a:schemeClr val="accent2">
            <a:hueOff val="-20163186"/>
            <a:satOff val="8769"/>
            <a:lumOff val="2550"/>
            <a:alphaOff val="0"/>
          </a:schemeClr>
        </a:solidFill>
        <a:ln w="55000" cap="flat" cmpd="thickThin" algn="ctr">
          <a:solidFill>
            <a:schemeClr val="accent2">
              <a:hueOff val="-20163186"/>
              <a:satOff val="8769"/>
              <a:lumOff val="255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After</a:t>
          </a:r>
          <a:endParaRPr lang="en-US" sz="2500" kern="1200" dirty="0"/>
        </a:p>
      </dsp:txBody>
      <dsp:txXfrm rot="-5400000">
        <a:off x="1" y="3461095"/>
        <a:ext cx="1146297" cy="491270"/>
      </dsp:txXfrm>
    </dsp:sp>
    <dsp:sp modelId="{45380E0D-A9F6-4979-8FA2-2656B398C587}">
      <dsp:nvSpPr>
        <dsp:cNvPr id="0" name=""/>
        <dsp:cNvSpPr/>
      </dsp:nvSpPr>
      <dsp:spPr>
        <a:xfrm rot="5400000">
          <a:off x="4155739" y="-121495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-20163186"/>
              <a:satOff val="8769"/>
              <a:lumOff val="255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Offering feedback through reflective and non-evaluative conferences</a:t>
          </a:r>
          <a:endParaRPr lang="en-US" sz="2300" kern="1200" dirty="0"/>
        </a:p>
      </dsp:txBody>
      <dsp:txXfrm rot="-5400000">
        <a:off x="1146298" y="2939907"/>
        <a:ext cx="7031341" cy="960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t" anchorCtr="0" compatLnSpc="1">
            <a:prstTxWarp prst="textNoShape">
              <a:avLst/>
            </a:prstTxWarp>
          </a:bodyPr>
          <a:lstStyle>
            <a:lvl1pPr defTabSz="939800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4788" y="0"/>
            <a:ext cx="3070225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2700"/>
            <a:ext cx="3070225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b" anchorCtr="0" compatLnSpc="1">
            <a:prstTxWarp prst="textNoShape">
              <a:avLst/>
            </a:prstTxWarp>
          </a:bodyPr>
          <a:lstStyle>
            <a:lvl1pPr defTabSz="939800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4788" y="8902700"/>
            <a:ext cx="3070225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>
                <a:latin typeface="Arial" charset="0"/>
              </a:defRPr>
            </a:lvl1pPr>
          </a:lstStyle>
          <a:p>
            <a:fld id="{E17B5267-B6FB-4E41-9E8F-F1E9780372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3563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C3275A5-1D8D-45E0-BA6F-99E8C393C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81D382-81FF-442F-A1FA-D6D1D75ED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34A63F-C5DF-4272-B8CB-790B381461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9CB3AB-4E75-4D5E-B608-8A309D72A2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79E3F-86F6-42E5-8513-E8CF2B396D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B74A3D-660D-4424-9E96-9C5F857EAC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97FB45-9E11-42B2-AC1B-34D500A1E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23DDF3-CFAD-416E-A54F-97999DB984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D44101-7AA5-4884-9B88-37E23EA053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4FCB0B-5611-4322-8F08-ED87CCFD79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02B0F41-0948-469E-A901-70C4E78D26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BAEAAC2-C6DA-44A9-ABF8-41864E691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jgabborin@iu28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8600" y="502860"/>
            <a:ext cx="7772400" cy="2438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Where </a:t>
            </a:r>
            <a:r>
              <a:rPr lang="en-US" sz="3200" dirty="0"/>
              <a:t>We Are, What We Do, and Putting PIIC to Work For You!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81000" y="5486400"/>
            <a:ext cx="3733800" cy="990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000" dirty="0" smtClean="0"/>
              <a:t>Jeremy Gabborin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 smtClean="0"/>
              <a:t>IU28 </a:t>
            </a:r>
            <a:r>
              <a:rPr lang="en-US" sz="2000" dirty="0"/>
              <a:t>PIIC Coaching Mentor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2015-2016</a:t>
            </a:r>
            <a:endParaRPr lang="en-US" sz="2000" dirty="0"/>
          </a:p>
        </p:txBody>
      </p:sp>
      <p:pic>
        <p:nvPicPr>
          <p:cNvPr id="4102" name="Picture 6" descr="PIIC_Logo_t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895600"/>
            <a:ext cx="2514600" cy="2151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0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Pennsylvania </a:t>
            </a:r>
            <a:r>
              <a:rPr lang="en-US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Institute for Instructional </a:t>
            </a:r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Coaching</a:t>
            </a:r>
            <a:endParaRPr lang="en-US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628650"/>
            <a:ext cx="8210550" cy="560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5" descr="PIIC_Logo_ta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8010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56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6002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As we transition to the Keystone Exams and PA Core Standards: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Coaches conduct turn-around training and one-on-one coaching to incorporate literacy into the content areas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 PLN course provides coaches and teachers with a wide variety of highly effective literacy strategies and lesson planning practices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TDA – Text Dependent Analysis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Evidence-Based Literacy Strategies</a:t>
            </a:r>
            <a:endParaRPr lang="en-US" dirty="0"/>
          </a:p>
        </p:txBody>
      </p:sp>
      <p:pic>
        <p:nvPicPr>
          <p:cNvPr id="5" name="Picture 5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37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614363"/>
            <a:ext cx="7839075" cy="562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5" descr="PIIC_Logo_ta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588010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71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229600" cy="4525963"/>
          </a:xfrm>
        </p:spPr>
        <p:txBody>
          <a:bodyPr/>
          <a:lstStyle/>
          <a:p>
            <a:r>
              <a:rPr lang="en-US" dirty="0" smtClean="0"/>
              <a:t>As we transition to the Educator Effectiveness model: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Coaches work with teachers to facilitate professional growth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Coaches and teachers work one-on-one to address the goals set during the observation process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Reflective and Non-Evaluative Practices</a:t>
            </a:r>
            <a:endParaRPr lang="en-US" sz="3200" dirty="0"/>
          </a:p>
        </p:txBody>
      </p:sp>
      <p:pic>
        <p:nvPicPr>
          <p:cNvPr id="5" name="Picture 5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065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8644311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BDA Coaching Cycle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24399" y="2819400"/>
            <a:ext cx="221246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Visiting</a:t>
            </a:r>
            <a:endParaRPr lang="en-US" sz="2400" dirty="0">
              <a:latin typeface="+mn-lt"/>
            </a:endParaRPr>
          </a:p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Note </a:t>
            </a:r>
            <a:r>
              <a:rPr lang="en-US" sz="2400" dirty="0">
                <a:latin typeface="+mn-lt"/>
              </a:rPr>
              <a:t>taking</a:t>
            </a:r>
          </a:p>
          <a:p>
            <a:endParaRPr lang="en-US" dirty="0"/>
          </a:p>
        </p:txBody>
      </p:sp>
      <p:pic>
        <p:nvPicPr>
          <p:cNvPr id="7" name="Picture 5" descr="PIIC_Logo_ta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69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How Do You Join</a:t>
            </a:r>
            <a:r>
              <a:rPr lang="en-US" sz="2800" dirty="0" smtClean="0"/>
              <a:t>?</a:t>
            </a:r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/>
              <a:t>Any </a:t>
            </a:r>
            <a:r>
              <a:rPr lang="en-US" sz="2800" dirty="0" smtClean="0"/>
              <a:t>IU 28 secondary school—(grades 4-12) </a:t>
            </a:r>
            <a:r>
              <a:rPr lang="en-US" sz="2800" dirty="0"/>
              <a:t>is eligible to receive PIIC’s </a:t>
            </a:r>
            <a:r>
              <a:rPr lang="en-US" sz="2800" dirty="0" smtClean="0"/>
              <a:t>services</a:t>
            </a:r>
            <a:endParaRPr lang="en-US" sz="2800" dirty="0"/>
          </a:p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800" dirty="0"/>
              <a:t>The mentor has a designated full or part-time coach to work with</a:t>
            </a:r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/>
              <a:t>Coaches require a minimum of one period per day of scheduled PIIC time for coaching and professional development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229600" cy="1143000"/>
          </a:xfrm>
        </p:spPr>
        <p:txBody>
          <a:bodyPr/>
          <a:lstStyle/>
          <a:p>
            <a:r>
              <a:rPr lang="en-US"/>
              <a:t>Putting PIIC to Work For You</a:t>
            </a:r>
          </a:p>
        </p:txBody>
      </p:sp>
      <p:pic>
        <p:nvPicPr>
          <p:cNvPr id="8196" name="Picture 4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888" y="5811838"/>
            <a:ext cx="1027112" cy="87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414463"/>
            <a:ext cx="7772400" cy="4495800"/>
          </a:xfrm>
        </p:spPr>
        <p:txBody>
          <a:bodyPr>
            <a:normAutofit fontScale="92500"/>
          </a:bodyPr>
          <a:lstStyle/>
          <a:p>
            <a:r>
              <a:rPr lang="en-US" dirty="0"/>
              <a:t>Identifying a </a:t>
            </a:r>
            <a:r>
              <a:rPr lang="en-US" dirty="0" smtClean="0"/>
              <a:t>coach </a:t>
            </a:r>
            <a:r>
              <a:rPr lang="en-US" dirty="0"/>
              <a:t>that the PIIC mentor trains—one-on-one, small and whole </a:t>
            </a:r>
            <a:r>
              <a:rPr lang="en-US" dirty="0" smtClean="0"/>
              <a:t>group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 minimum of one scheduled coaching period per day</a:t>
            </a:r>
          </a:p>
          <a:p>
            <a:pPr lvl="1"/>
            <a:endParaRPr lang="en-US" dirty="0"/>
          </a:p>
          <a:p>
            <a:r>
              <a:rPr lang="en-US" dirty="0"/>
              <a:t>Releasing the </a:t>
            </a:r>
            <a:r>
              <a:rPr lang="en-US" dirty="0" smtClean="0"/>
              <a:t>coach </a:t>
            </a:r>
            <a:r>
              <a:rPr lang="en-US" dirty="0"/>
              <a:t>for </a:t>
            </a:r>
            <a:r>
              <a:rPr lang="en-US" dirty="0" smtClean="0"/>
              <a:t>workshops and monthly coaching meetings</a:t>
            </a:r>
          </a:p>
          <a:p>
            <a:pPr lvl="1"/>
            <a:endParaRPr lang="en-US" dirty="0"/>
          </a:p>
          <a:p>
            <a:r>
              <a:rPr lang="en-US" dirty="0"/>
              <a:t>Team of an administrator, </a:t>
            </a:r>
            <a:r>
              <a:rPr lang="en-US" dirty="0" smtClean="0"/>
              <a:t>coach, </a:t>
            </a:r>
            <a:r>
              <a:rPr lang="en-US" dirty="0"/>
              <a:t>and teachers who may attend the PLN </a:t>
            </a:r>
            <a:r>
              <a:rPr lang="en-US" dirty="0" smtClean="0"/>
              <a:t>1 course</a:t>
            </a:r>
            <a:endParaRPr lang="en-US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93038" cy="1462088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What is a School’s Commitment?</a:t>
            </a:r>
          </a:p>
        </p:txBody>
      </p:sp>
      <p:pic>
        <p:nvPicPr>
          <p:cNvPr id="9220" name="Picture 4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5910263"/>
            <a:ext cx="914400" cy="782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3000" b="1" dirty="0"/>
              <a:t>Jeremy V. Gabborin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i="1" dirty="0"/>
              <a:t>Curriculum </a:t>
            </a:r>
            <a:r>
              <a:rPr lang="en-US" sz="2800" i="1" dirty="0" smtClean="0"/>
              <a:t>Coordinator| </a:t>
            </a:r>
            <a:r>
              <a:rPr lang="en-US" sz="2800" i="1" dirty="0"/>
              <a:t>IU PIIC </a:t>
            </a:r>
            <a:r>
              <a:rPr lang="en-US" sz="2800" i="1" dirty="0" smtClean="0"/>
              <a:t>Mentor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 i="1" dirty="0"/>
          </a:p>
          <a:p>
            <a:pPr>
              <a:lnSpc>
                <a:spcPct val="80000"/>
              </a:lnSpc>
              <a:buNone/>
            </a:pPr>
            <a:r>
              <a:rPr lang="en-US" sz="2800" dirty="0" smtClean="0">
                <a:hlinkClick r:id="rId2"/>
              </a:rPr>
              <a:t>jgabborin@iu28.org</a:t>
            </a:r>
            <a:endParaRPr lang="en-US" sz="2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600" dirty="0" smtClean="0"/>
              <a:t>Mobile</a:t>
            </a:r>
            <a:r>
              <a:rPr lang="en-US" sz="2600" dirty="0"/>
              <a:t>:  </a:t>
            </a:r>
            <a:r>
              <a:rPr lang="en-US" sz="2600" dirty="0" smtClean="0"/>
              <a:t>724-762-5839      </a:t>
            </a:r>
            <a:endParaRPr lang="en-US" sz="26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600" dirty="0"/>
              <a:t>Phone:   </a:t>
            </a:r>
            <a:r>
              <a:rPr lang="en-US" sz="2600" dirty="0" smtClean="0"/>
              <a:t>724-463-5300  ext. 1225</a:t>
            </a:r>
            <a:endParaRPr lang="en-US" sz="2600" dirty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Interested in Joining?</a:t>
            </a:r>
          </a:p>
        </p:txBody>
      </p:sp>
      <p:pic>
        <p:nvPicPr>
          <p:cNvPr id="22532" name="Picture 4" descr="PIIC_Logo_ta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5943600"/>
            <a:ext cx="9906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83805088"/>
              </p:ext>
            </p:extLst>
          </p:nvPr>
        </p:nvGraphicFramePr>
        <p:xfrm>
          <a:off x="457200" y="381000"/>
          <a:ext cx="845820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5" descr="PIIC_Logo_ta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517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AutoShape 3"/>
          <p:cNvSpPr>
            <a:spLocks noGrp="1" noChangeAspect="1" noChangeArrowheads="1"/>
          </p:cNvSpPr>
          <p:nvPr>
            <p:ph idx="1"/>
          </p:nvPr>
        </p:nvSpPr>
        <p:spPr>
          <a:xfrm>
            <a:off x="609600" y="1183957"/>
            <a:ext cx="8229600" cy="491204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</a:pPr>
            <a:endParaRPr lang="en-US" sz="1600" dirty="0" smtClean="0"/>
          </a:p>
          <a:p>
            <a:pPr>
              <a:lnSpc>
                <a:spcPct val="120000"/>
              </a:lnSpc>
            </a:pPr>
            <a:r>
              <a:rPr lang="en-US" sz="2400" dirty="0" smtClean="0"/>
              <a:t>Develop and deliver in-house professional development and follow-up.</a:t>
            </a:r>
          </a:p>
          <a:p>
            <a:pPr>
              <a:lnSpc>
                <a:spcPct val="120000"/>
              </a:lnSpc>
            </a:pPr>
            <a:endParaRPr lang="en-US" sz="2400" dirty="0" smtClean="0"/>
          </a:p>
          <a:p>
            <a:pPr>
              <a:lnSpc>
                <a:spcPct val="120000"/>
              </a:lnSpc>
            </a:pPr>
            <a:r>
              <a:rPr lang="en-US" sz="2400" dirty="0" smtClean="0"/>
              <a:t>Collect and analyze classroom data along with colleagues.</a:t>
            </a:r>
          </a:p>
          <a:p>
            <a:pPr>
              <a:lnSpc>
                <a:spcPct val="120000"/>
              </a:lnSpc>
            </a:pPr>
            <a:endParaRPr lang="en-US" sz="2400" dirty="0" smtClean="0"/>
          </a:p>
          <a:p>
            <a:pPr>
              <a:lnSpc>
                <a:spcPct val="120000"/>
              </a:lnSpc>
            </a:pPr>
            <a:r>
              <a:rPr lang="en-US" sz="2400" dirty="0" smtClean="0"/>
              <a:t>Take the building lead in using data to drive instructional decision-making.</a:t>
            </a:r>
          </a:p>
          <a:p>
            <a:pPr>
              <a:lnSpc>
                <a:spcPct val="120000"/>
              </a:lnSpc>
            </a:pPr>
            <a:endParaRPr lang="en-US" sz="2400" dirty="0" smtClean="0"/>
          </a:p>
          <a:p>
            <a:pPr>
              <a:lnSpc>
                <a:spcPct val="120000"/>
              </a:lnSpc>
            </a:pPr>
            <a:r>
              <a:rPr lang="en-US" sz="2400" dirty="0" smtClean="0"/>
              <a:t>Assist colleagues in addressing areas for growth in Educator Effectiveness.</a:t>
            </a:r>
          </a:p>
          <a:p>
            <a:pPr>
              <a:lnSpc>
                <a:spcPct val="120000"/>
              </a:lnSpc>
            </a:pPr>
            <a:endParaRPr lang="en-US" sz="2400" dirty="0" smtClean="0"/>
          </a:p>
          <a:p>
            <a:pPr>
              <a:lnSpc>
                <a:spcPct val="120000"/>
              </a:lnSpc>
            </a:pPr>
            <a:r>
              <a:rPr lang="en-US" sz="2400" dirty="0" smtClean="0"/>
              <a:t>Co-plan </a:t>
            </a:r>
            <a:r>
              <a:rPr lang="en-US" sz="2400" dirty="0"/>
              <a:t>engaging lessons with teachers that address literacy in all content </a:t>
            </a:r>
            <a:r>
              <a:rPr lang="en-US" sz="2400" dirty="0" smtClean="0"/>
              <a:t>areas</a:t>
            </a:r>
            <a:endParaRPr lang="en-US" sz="1600" dirty="0"/>
          </a:p>
          <a:p>
            <a:pPr>
              <a:lnSpc>
                <a:spcPct val="80000"/>
              </a:lnSpc>
            </a:pPr>
            <a:endParaRPr lang="en-US" sz="1600" dirty="0"/>
          </a:p>
        </p:txBody>
      </p:sp>
      <p:sp>
        <p:nvSpPr>
          <p:cNvPr id="11266" name="AutoShape 2"/>
          <p:cNvSpPr>
            <a:spLocks noGrp="1" noChangeAspec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Instructional Coaches Can…</a:t>
            </a:r>
          </a:p>
        </p:txBody>
      </p:sp>
      <p:pic>
        <p:nvPicPr>
          <p:cNvPr id="11269" name="Picture 5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7772400" cy="41148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/>
              <a:t>An on-site mentor to assist coaches/teacher </a:t>
            </a:r>
            <a:r>
              <a:rPr lang="en-US" sz="2800" dirty="0" smtClean="0"/>
              <a:t>leaders</a:t>
            </a:r>
          </a:p>
          <a:p>
            <a:endParaRPr lang="en-US" sz="2800" dirty="0"/>
          </a:p>
          <a:p>
            <a:r>
              <a:rPr lang="en-US" sz="2800" dirty="0"/>
              <a:t>A literacy-based framework for schools to anchor their coaching efforts—FREE 4 ½ credit graduate classes via University of Pennsylvania for PIIC school teams—PLN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Coaches receive </a:t>
            </a:r>
            <a:r>
              <a:rPr lang="en-US" sz="2800" dirty="0"/>
              <a:t>ongoing training to </a:t>
            </a:r>
            <a:r>
              <a:rPr lang="en-US" sz="2800" dirty="0" smtClean="0"/>
              <a:t>develop their </a:t>
            </a:r>
            <a:r>
              <a:rPr lang="en-US" sz="2800" dirty="0"/>
              <a:t>coaching skills, particularly in literacy-based instructional strategies for all content areas</a:t>
            </a:r>
          </a:p>
          <a:p>
            <a:pPr>
              <a:buFont typeface="Wingdings" pitchFamily="2" charset="2"/>
              <a:buNone/>
            </a:pPr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153400" cy="914400"/>
          </a:xfrm>
        </p:spPr>
        <p:txBody>
          <a:bodyPr/>
          <a:lstStyle/>
          <a:p>
            <a:r>
              <a:rPr lang="en-US"/>
              <a:t>What We Do: Why Join PIIC?</a:t>
            </a:r>
          </a:p>
        </p:txBody>
      </p:sp>
      <p:pic>
        <p:nvPicPr>
          <p:cNvPr id="7172" name="Picture 4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6040438"/>
            <a:ext cx="685800" cy="58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4 Quadrants</a:t>
            </a:r>
            <a:endParaRPr lang="en-US" dirty="0"/>
          </a:p>
        </p:txBody>
      </p:sp>
      <p:pic>
        <p:nvPicPr>
          <p:cNvPr id="5" name="Picture 5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3380" y="5855348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19200"/>
            <a:ext cx="7272338" cy="5125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36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547688"/>
            <a:ext cx="7991475" cy="576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 descr="PIIC_Logo_ta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6994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64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7987"/>
            <a:ext cx="8229600" cy="4525963"/>
          </a:xfrm>
        </p:spPr>
        <p:txBody>
          <a:bodyPr/>
          <a:lstStyle/>
          <a:p>
            <a:r>
              <a:rPr lang="en-US" dirty="0" smtClean="0"/>
              <a:t>Coaches provide in-house professional development in their buildings</a:t>
            </a:r>
          </a:p>
          <a:p>
            <a:endParaRPr lang="en-US" dirty="0" smtClean="0"/>
          </a:p>
          <a:p>
            <a:r>
              <a:rPr lang="en-US" dirty="0" smtClean="0"/>
              <a:t>Ongoing PD instead of “one-and-done”</a:t>
            </a:r>
          </a:p>
          <a:p>
            <a:pPr lvl="1"/>
            <a:r>
              <a:rPr lang="en-US" dirty="0" smtClean="0"/>
              <a:t>One-on-one coaching</a:t>
            </a:r>
          </a:p>
          <a:p>
            <a:pPr lvl="1"/>
            <a:r>
              <a:rPr lang="en-US" dirty="0" smtClean="0"/>
              <a:t>In-service training</a:t>
            </a:r>
          </a:p>
          <a:p>
            <a:pPr lvl="1"/>
            <a:r>
              <a:rPr lang="en-US" dirty="0" smtClean="0"/>
              <a:t>Faculty meetings</a:t>
            </a:r>
          </a:p>
          <a:p>
            <a:pPr lvl="1"/>
            <a:r>
              <a:rPr lang="en-US" dirty="0" smtClean="0"/>
              <a:t>Study groups</a:t>
            </a:r>
          </a:p>
          <a:p>
            <a:pPr lvl="1"/>
            <a:r>
              <a:rPr lang="en-US" dirty="0" smtClean="0"/>
              <a:t>Data / Planning teams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 smtClean="0"/>
              <a:t>One-on-One and Small Group Support</a:t>
            </a:r>
            <a:endParaRPr lang="en-US" sz="3200" dirty="0"/>
          </a:p>
        </p:txBody>
      </p:sp>
      <p:pic>
        <p:nvPicPr>
          <p:cNvPr id="5" name="Picture 5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24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528638"/>
            <a:ext cx="7886700" cy="580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5" descr="PIIC_Logo_ta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585597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531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52587"/>
            <a:ext cx="8229600" cy="4525963"/>
          </a:xfrm>
        </p:spPr>
        <p:txBody>
          <a:bodyPr/>
          <a:lstStyle/>
          <a:p>
            <a:r>
              <a:rPr lang="en-US" dirty="0" smtClean="0"/>
              <a:t>Coaches work with teachers to collect and use</a:t>
            </a:r>
          </a:p>
          <a:p>
            <a:pPr lvl="1"/>
            <a:r>
              <a:rPr lang="en-US" dirty="0" smtClean="0"/>
              <a:t>Classroom data</a:t>
            </a:r>
          </a:p>
          <a:p>
            <a:pPr lvl="1"/>
            <a:r>
              <a:rPr lang="en-US" dirty="0" smtClean="0"/>
              <a:t>Formative assessment data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Coaches are teacher-leaders in</a:t>
            </a:r>
          </a:p>
          <a:p>
            <a:pPr lvl="1"/>
            <a:r>
              <a:rPr lang="en-US" dirty="0" smtClean="0"/>
              <a:t>Data-driven decision making</a:t>
            </a:r>
          </a:p>
          <a:p>
            <a:pPr lvl="1"/>
            <a:r>
              <a:rPr lang="en-US" dirty="0" smtClean="0"/>
              <a:t>PVAAS</a:t>
            </a:r>
          </a:p>
          <a:p>
            <a:pPr lvl="1"/>
            <a:r>
              <a:rPr lang="en-US" dirty="0" smtClean="0"/>
              <a:t>CDT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 smtClean="0"/>
              <a:t>Collecting, Analyzing, and Using Data</a:t>
            </a:r>
            <a:endParaRPr lang="en-US" sz="3200" dirty="0"/>
          </a:p>
        </p:txBody>
      </p:sp>
      <p:pic>
        <p:nvPicPr>
          <p:cNvPr id="5" name="Picture 5" descr="PIIC_Logo_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11430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44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1338</TotalTime>
  <Words>474</Words>
  <Application>Microsoft Office PowerPoint</Application>
  <PresentationFormat>On-screen Show (4:3)</PresentationFormat>
  <Paragraphs>95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Lucida Sans Unicode</vt:lpstr>
      <vt:lpstr>Tahoma</vt:lpstr>
      <vt:lpstr>Verdana</vt:lpstr>
      <vt:lpstr>Wingdings</vt:lpstr>
      <vt:lpstr>Wingdings 2</vt:lpstr>
      <vt:lpstr>Wingdings 3</vt:lpstr>
      <vt:lpstr>Concourse</vt:lpstr>
      <vt:lpstr>Where We Are, What We Do, and Putting PIIC to Work For You!</vt:lpstr>
      <vt:lpstr>PowerPoint Presentation</vt:lpstr>
      <vt:lpstr>Instructional Coaches Can…</vt:lpstr>
      <vt:lpstr>What We Do: Why Join PIIC?</vt:lpstr>
      <vt:lpstr>4 Quadrants</vt:lpstr>
      <vt:lpstr>PowerPoint Presentation</vt:lpstr>
      <vt:lpstr>One-on-One and Small Group Support</vt:lpstr>
      <vt:lpstr>PowerPoint Presentation</vt:lpstr>
      <vt:lpstr>Collecting, Analyzing, and Using Data</vt:lpstr>
      <vt:lpstr>PowerPoint Presentation</vt:lpstr>
      <vt:lpstr>Evidence-Based Literacy Strategies</vt:lpstr>
      <vt:lpstr>PowerPoint Presentation</vt:lpstr>
      <vt:lpstr>Reflective and Non-Evaluative Practices</vt:lpstr>
      <vt:lpstr>The BDA Coaching Cycle</vt:lpstr>
      <vt:lpstr>Putting PIIC to Work For You</vt:lpstr>
      <vt:lpstr>What is a School’s Commitment?</vt:lpstr>
      <vt:lpstr>Interested in Joining?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Ken</dc:creator>
  <cp:lastModifiedBy>Jeremy Gabborin</cp:lastModifiedBy>
  <cp:revision>32</cp:revision>
  <dcterms:created xsi:type="dcterms:W3CDTF">2012-02-25T13:37:42Z</dcterms:created>
  <dcterms:modified xsi:type="dcterms:W3CDTF">2015-11-05T17:03:12Z</dcterms:modified>
</cp:coreProperties>
</file>